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autoCompressPictures="0">
  <p:sldMasterIdLst>
    <p:sldMasterId id="2147484198" r:id="rId1"/>
    <p:sldMasterId id="2147484199" r:id="rId2"/>
    <p:sldMasterId id="2147484200" r:id="rId3"/>
  </p:sldMasterIdLst>
  <p:notesMasterIdLst>
    <p:notesMasterId r:id="rId43"/>
  </p:notesMasterIdLst>
  <p:handoutMasterIdLst>
    <p:handoutMasterId r:id="rId44"/>
  </p:handoutMasterIdLst>
  <p:sldIdLst>
    <p:sldId id="6139" r:id="rId4"/>
    <p:sldId id="6103" r:id="rId5"/>
    <p:sldId id="5949" r:id="rId6"/>
    <p:sldId id="6185" r:id="rId7"/>
    <p:sldId id="6108" r:id="rId8"/>
    <p:sldId id="6051" r:id="rId9"/>
    <p:sldId id="6147" r:id="rId10"/>
    <p:sldId id="6150" r:id="rId11"/>
    <p:sldId id="6151" r:id="rId12"/>
    <p:sldId id="6152" r:id="rId13"/>
    <p:sldId id="6153" r:id="rId14"/>
    <p:sldId id="6154" r:id="rId15"/>
    <p:sldId id="6155" r:id="rId16"/>
    <p:sldId id="6156" r:id="rId17"/>
    <p:sldId id="6157" r:id="rId18"/>
    <p:sldId id="6159" r:id="rId19"/>
    <p:sldId id="6160" r:id="rId20"/>
    <p:sldId id="6161" r:id="rId21"/>
    <p:sldId id="6162" r:id="rId22"/>
    <p:sldId id="6164" r:id="rId23"/>
    <p:sldId id="6165" r:id="rId24"/>
    <p:sldId id="6184" r:id="rId25"/>
    <p:sldId id="6166" r:id="rId26"/>
    <p:sldId id="6168" r:id="rId27"/>
    <p:sldId id="6169" r:id="rId28"/>
    <p:sldId id="6170" r:id="rId29"/>
    <p:sldId id="6172" r:id="rId30"/>
    <p:sldId id="6173" r:id="rId31"/>
    <p:sldId id="6174" r:id="rId32"/>
    <p:sldId id="6175" r:id="rId33"/>
    <p:sldId id="6176" r:id="rId34"/>
    <p:sldId id="6177" r:id="rId35"/>
    <p:sldId id="6178" r:id="rId36"/>
    <p:sldId id="6179" r:id="rId37"/>
    <p:sldId id="6180" r:id="rId38"/>
    <p:sldId id="6181" r:id="rId39"/>
    <p:sldId id="6182" r:id="rId40"/>
    <p:sldId id="6183" r:id="rId41"/>
    <p:sldId id="5946" r:id="rId42"/>
  </p:sldIdLst>
  <p:sldSz cx="9906000" cy="6858000" type="A4"/>
  <p:notesSz cx="6858000" cy="9926638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Optima"/>
        <a:ea typeface="굴림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Optima"/>
        <a:ea typeface="굴림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Optima"/>
        <a:ea typeface="굴림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Optima"/>
        <a:ea typeface="굴림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sz="1600" b="1" kern="1200">
        <a:solidFill>
          <a:schemeClr val="bg1"/>
        </a:solidFill>
        <a:latin typeface="Optima"/>
        <a:ea typeface="굴림"/>
        <a:cs typeface="+mn-cs"/>
      </a:defRPr>
    </a:lvl5pPr>
    <a:lvl6pPr marL="2286000" algn="l" defTabSz="914400" rtl="0" eaLnBrk="1" latinLnBrk="1" hangingPunct="1">
      <a:defRPr sz="1600" b="1" kern="1200">
        <a:solidFill>
          <a:schemeClr val="bg1"/>
        </a:solidFill>
        <a:latin typeface="Optima"/>
        <a:ea typeface="굴림"/>
        <a:cs typeface="+mn-cs"/>
      </a:defRPr>
    </a:lvl6pPr>
    <a:lvl7pPr marL="2743200" algn="l" defTabSz="914400" rtl="0" eaLnBrk="1" latinLnBrk="1" hangingPunct="1">
      <a:defRPr sz="1600" b="1" kern="1200">
        <a:solidFill>
          <a:schemeClr val="bg1"/>
        </a:solidFill>
        <a:latin typeface="Optima"/>
        <a:ea typeface="굴림"/>
        <a:cs typeface="+mn-cs"/>
      </a:defRPr>
    </a:lvl7pPr>
    <a:lvl8pPr marL="3200400" algn="l" defTabSz="914400" rtl="0" eaLnBrk="1" latinLnBrk="1" hangingPunct="1">
      <a:defRPr sz="1600" b="1" kern="1200">
        <a:solidFill>
          <a:schemeClr val="bg1"/>
        </a:solidFill>
        <a:latin typeface="Optima"/>
        <a:ea typeface="굴림"/>
        <a:cs typeface="+mn-cs"/>
      </a:defRPr>
    </a:lvl8pPr>
    <a:lvl9pPr marL="3657600" algn="l" defTabSz="914400" rtl="0" eaLnBrk="1" latinLnBrk="1" hangingPunct="1">
      <a:defRPr sz="1600" b="1" kern="1200">
        <a:solidFill>
          <a:schemeClr val="bg1"/>
        </a:solidFill>
        <a:latin typeface="Optima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1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12">
          <p15:clr>
            <a:srgbClr val="A4A3A4"/>
          </p15:clr>
        </p15:guide>
        <p15:guide id="2" pos="2115">
          <p15:clr>
            <a:srgbClr val="A4A3A4"/>
          </p15:clr>
        </p15:guide>
        <p15:guide id="3" orient="horz" pos="3126">
          <p15:clr>
            <a:srgbClr val="A4A3A4"/>
          </p15:clr>
        </p15:guide>
        <p15:guide id="4" pos="2139">
          <p15:clr>
            <a:srgbClr val="A4A3A4"/>
          </p15:clr>
        </p15:guide>
        <p15:guide id="5" pos="2128">
          <p15:clr>
            <a:srgbClr val="A4A3A4"/>
          </p15:clr>
        </p15:guide>
        <p15:guide id="6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26" autoAdjust="0"/>
    <p:restoredTop sz="99853" autoAdjust="0"/>
  </p:normalViewPr>
  <p:slideViewPr>
    <p:cSldViewPr snapToObjects="1">
      <p:cViewPr>
        <p:scale>
          <a:sx n="81" d="100"/>
          <a:sy n="81" d="100"/>
        </p:scale>
        <p:origin x="288" y="-87"/>
      </p:cViewPr>
      <p:guideLst>
        <p:guide orient="horz" pos="2155"/>
        <p:guide pos="3115"/>
      </p:guideLst>
    </p:cSldViewPr>
  </p:slideViewPr>
  <p:outlineViewPr>
    <p:cViewPr>
      <p:scale>
        <a:sx n="33" d="100"/>
        <a:sy n="33" d="100"/>
      </p:scale>
      <p:origin x="60" y="141102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50" d="100"/>
          <a:sy n="50" d="100"/>
        </p:scale>
        <p:origin x="2898" y="42"/>
      </p:cViewPr>
      <p:guideLst>
        <p:guide orient="horz" pos="3212"/>
        <p:guide pos="2115"/>
        <p:guide orient="horz" pos="3126"/>
        <p:guide pos="2139"/>
        <p:guide pos="2128"/>
        <p:guide pos="2149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2"/>
            <a:ext cx="2972547" cy="496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723" tIns="45861" rIns="91723" bIns="45861" anchor="t" anchorCtr="0">
            <a:prstTxWarp prst="textNoShape">
              <a:avLst/>
            </a:prstTxWarp>
          </a:bodyPr>
          <a:lstStyle>
            <a:lvl1pPr algn="l" eaLnBrk="1" latinLnBrk="0"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ea typeface="산돌고딕 L"/>
              </a:defRPr>
            </a:lvl1pPr>
          </a:lstStyle>
          <a:p>
            <a:pPr>
              <a:defRPr/>
            </a:pPr>
            <a:endParaRPr lang="ko-KR" altLang="en-US">
              <a:ea typeface="맑은 고딕"/>
            </a:endParaRP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3883852" y="2"/>
            <a:ext cx="2972547" cy="496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723" tIns="45861" rIns="91723" bIns="45861" anchor="t" anchorCtr="0">
            <a:prstTxWarp prst="textNoShape">
              <a:avLst/>
            </a:prstTxWarp>
          </a:bodyPr>
          <a:lstStyle>
            <a:lvl1pPr algn="r" eaLnBrk="1" latinLnBrk="0"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ea typeface="산돌고딕 L"/>
              </a:defRPr>
            </a:lvl1pPr>
          </a:lstStyle>
          <a:p>
            <a:pPr>
              <a:defRPr/>
            </a:pPr>
            <a:endParaRPr lang="ko-KR" altLang="en-US">
              <a:ea typeface="맑은 고딕"/>
            </a:endParaRP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1" y="9428712"/>
            <a:ext cx="2972547" cy="496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723" tIns="45861" rIns="91723" bIns="45861" anchor="b" anchorCtr="0">
            <a:prstTxWarp prst="textNoShape">
              <a:avLst/>
            </a:prstTxWarp>
          </a:bodyPr>
          <a:lstStyle>
            <a:lvl1pPr algn="l" eaLnBrk="1" latinLnBrk="0"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ea typeface="산돌고딕 L"/>
              </a:defRPr>
            </a:lvl1pPr>
          </a:lstStyle>
          <a:p>
            <a:pPr>
              <a:defRPr/>
            </a:pPr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825337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2"/>
            <a:ext cx="2972547" cy="496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723" tIns="45861" rIns="91723" bIns="45861" anchor="t" anchorCtr="0">
            <a:prstTxWarp prst="textNoShape">
              <a:avLst/>
            </a:prstTxWarp>
          </a:bodyPr>
          <a:lstStyle>
            <a:lvl1pPr algn="l" eaLnBrk="1" latinLnBrk="0"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3883852" y="2"/>
            <a:ext cx="2972547" cy="496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723" tIns="45861" rIns="91723" bIns="45861" anchor="t" anchorCtr="0">
            <a:prstTxWarp prst="textNoShape">
              <a:avLst/>
            </a:prstTxWarp>
          </a:bodyPr>
          <a:lstStyle>
            <a:lvl1pPr algn="r" eaLnBrk="1" latinLnBrk="0"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65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739775" y="744538"/>
            <a:ext cx="537845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</p:sp>
      <p:sp>
        <p:nvSpPr>
          <p:cNvPr id="126981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685482" y="4715953"/>
            <a:ext cx="5487041" cy="4466987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723" tIns="45861" rIns="91723" bIns="45861" anchor="t" anchorCtr="0">
            <a:prstTxWarp prst="textNoShape">
              <a:avLst/>
            </a:prstTxWarp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1" y="9428712"/>
            <a:ext cx="2972547" cy="496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723" tIns="45861" rIns="91723" bIns="45861" anchor="b" anchorCtr="0">
            <a:prstTxWarp prst="textNoShape">
              <a:avLst/>
            </a:prstTxWarp>
          </a:bodyPr>
          <a:lstStyle>
            <a:lvl1pPr algn="l" eaLnBrk="1" latinLnBrk="0"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ea typeface="맑은 고딕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26983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3852" y="9428712"/>
            <a:ext cx="2972547" cy="49633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723" tIns="45861" rIns="91723" bIns="45861" anchor="b" anchorCtr="0">
            <a:prstTxWarp prst="textNoShape">
              <a:avLst/>
            </a:prstTxWarp>
          </a:bodyPr>
          <a:lstStyle>
            <a:lvl1pPr algn="r" eaLnBrk="1" latinLnBrk="0">
              <a:spcBef>
                <a:spcPct val="0"/>
              </a:spcBef>
              <a:buClrTx/>
              <a:buFontTx/>
              <a:buNone/>
              <a:defRPr sz="1200" b="0">
                <a:solidFill>
                  <a:schemeClr val="tx1"/>
                </a:solidFill>
                <a:ea typeface="맑은 고딕"/>
              </a:defRPr>
            </a:lvl1pPr>
          </a:lstStyle>
          <a:p>
            <a:pPr>
              <a:defRPr/>
            </a:pPr>
            <a:fld id="{0EF1B550-978C-4B3E-9225-02702B3429A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1495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tima"/>
        <a:ea typeface="맑은 고딕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tima"/>
        <a:ea typeface="맑은 고딕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tima"/>
        <a:ea typeface="맑은 고딕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tima"/>
        <a:ea typeface="맑은 고딕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Optima"/>
        <a:ea typeface="맑은 고딕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F1B550-978C-4B3E-9225-02702B3429A7}" type="slidenum">
              <a:rPr lang="en-US" altLang="en-US">
                <a:solidFill>
                  <a:prstClr val="white"/>
                </a:solidFill>
              </a:rPr>
              <a:pPr>
                <a:defRPr/>
              </a:pPr>
              <a:t>0</a:t>
            </a:fld>
            <a:endParaRPr lang="en-US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892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lvl="0">
              <a:defRPr/>
            </a:pPr>
            <a:fld id="{1A12A11A-C7AA-48B1-81D4-41A1F7F716B2}" type="slidenum">
              <a:rPr lang="en-US" altLang="en-US">
                <a:solidFill>
                  <a:srgbClr val="000000"/>
                </a:solidFill>
              </a:rPr>
              <a:pPr lvl="0">
                <a:defRPr/>
              </a:pPr>
              <a:t>38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72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80815" y="122242"/>
            <a:ext cx="9333085" cy="5286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ko-KR" altLang="en-US" dirty="0"/>
            </a:lvl1pPr>
          </a:lstStyle>
          <a:p>
            <a:pPr lvl="0" latinLnBrk="0"/>
            <a:r>
              <a:rPr lang="ko-KR" altLang="en-US" dirty="0"/>
              <a:t>마스터 제목 스타일 편집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86043" y="741952"/>
            <a:ext cx="9327858" cy="6688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ko-KR" altLang="en-US" dirty="0" smtClean="0"/>
            </a:lvl1pPr>
          </a:lstStyle>
          <a:p>
            <a:pPr lvl="0" latinLnBrk="0">
              <a:lnSpc>
                <a:spcPct val="110000"/>
              </a:lnSpc>
              <a:buClr>
                <a:srgbClr val="1F497D"/>
              </a:buClr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260351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1" userDrawn="1">
          <p15:clr>
            <a:srgbClr val="FBAE40"/>
          </p15:clr>
        </p15:guide>
        <p15:guide id="2" pos="240" userDrawn="1">
          <p15:clr>
            <a:srgbClr val="FBAE40"/>
          </p15:clr>
        </p15:guide>
        <p15:guide id="3" pos="60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사용자 지정 레이아웃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Banner-4_A4"/>
          <p:cNvPicPr>
            <a:picLocks noChangeArrowheads="1"/>
          </p:cNvPicPr>
          <p:nvPr userDrawn="1"/>
        </p:nvPicPr>
        <p:blipFill rotWithShape="1">
          <a:blip r:embed="rId2"/>
          <a:srcRect b="94800"/>
          <a:stretch>
            <a:fillRect/>
          </a:stretch>
        </p:blipFill>
        <p:spPr>
          <a:xfrm>
            <a:off x="273000" y="1567829"/>
            <a:ext cx="9360000" cy="45719"/>
          </a:xfrm>
          <a:prstGeom prst="rect">
            <a:avLst/>
          </a:prstGeom>
          <a:gradFill>
            <a:gsLst>
              <a:gs pos="0">
                <a:srgbClr val="0065B3"/>
              </a:gs>
              <a:gs pos="80000">
                <a:srgbClr val="99CA3B"/>
              </a:gs>
              <a:gs pos="100000">
                <a:srgbClr val="1FB25A"/>
              </a:gs>
            </a:gsLst>
            <a:lin ang="16200000" scaled="0"/>
          </a:gradFill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38" y="365125"/>
            <a:ext cx="8543925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33055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0"/>
          <p:cNvGrpSpPr/>
          <p:nvPr userDrawn="1"/>
        </p:nvGrpSpPr>
        <p:grpSpPr>
          <a:xfrm>
            <a:off x="415925" y="1989138"/>
            <a:ext cx="9074150" cy="1008062"/>
            <a:chOff x="535" y="1253"/>
            <a:chExt cx="5125" cy="635"/>
          </a:xfrm>
        </p:grpSpPr>
        <p:sp>
          <p:nvSpPr>
            <p:cNvPr id="9" name="Line 22"/>
            <p:cNvSpPr>
              <a:spLocks noChangeShapeType="1"/>
            </p:cNvSpPr>
            <p:nvPr userDrawn="1"/>
          </p:nvSpPr>
          <p:spPr>
            <a:xfrm>
              <a:off x="535" y="1253"/>
              <a:ext cx="5125" cy="0"/>
            </a:xfrm>
            <a:prstGeom prst="line">
              <a:avLst/>
            </a:prstGeom>
            <a:noFill/>
            <a:ln w="28575">
              <a:solidFill>
                <a:srgbClr val="4D4D4D"/>
              </a:solidFill>
              <a:rou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  <p:sp>
          <p:nvSpPr>
            <p:cNvPr id="10" name="Line 22"/>
            <p:cNvSpPr>
              <a:spLocks noChangeShapeType="1"/>
            </p:cNvSpPr>
            <p:nvPr userDrawn="1"/>
          </p:nvSpPr>
          <p:spPr>
            <a:xfrm>
              <a:off x="535" y="1888"/>
              <a:ext cx="5125" cy="0"/>
            </a:xfrm>
            <a:prstGeom prst="line">
              <a:avLst/>
            </a:prstGeom>
            <a:noFill/>
            <a:ln w="28575">
              <a:solidFill>
                <a:srgbClr val="4D4D4D"/>
              </a:solidFill>
              <a:round/>
            </a:ln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prstClr val="white"/>
                </a:solidFill>
                <a:latin typeface="Arial"/>
                <a:cs typeface="Arial"/>
              </a:endParaRPr>
            </a:p>
          </p:txBody>
        </p:sp>
      </p:grp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삼정KPMG_기본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70933" y="694267"/>
            <a:ext cx="9305268" cy="36000"/>
            <a:chOff x="279400" y="1515533"/>
            <a:chExt cx="9305268" cy="45719"/>
          </a:xfrm>
        </p:grpSpPr>
        <p:sp>
          <p:nvSpPr>
            <p:cNvPr id="12" name="직사각형 11"/>
            <p:cNvSpPr/>
            <p:nvPr userDrawn="1"/>
          </p:nvSpPr>
          <p:spPr>
            <a:xfrm>
              <a:off x="1964668" y="1515533"/>
              <a:ext cx="7620000" cy="45719"/>
            </a:xfrm>
            <a:prstGeom prst="rect">
              <a:avLst/>
            </a:prstGeom>
            <a:solidFill>
              <a:srgbClr val="B2D4F0"/>
            </a:solidFill>
            <a:ln w="9525" algn="ctr">
              <a:noFill/>
              <a:miter/>
            </a:ln>
            <a:effectLst/>
          </p:spPr>
          <p:txBody>
            <a:bodyPr anchor="ctr"/>
            <a:lstStyle/>
            <a:p>
              <a:pPr algn="ctr" latinLnBrk="0">
                <a:spcBef>
                  <a:spcPct val="50000"/>
                </a:spcBef>
                <a:buClr>
                  <a:schemeClr val="bg2"/>
                </a:buClr>
                <a:defRPr/>
              </a:pPr>
              <a:endParaRPr kumimoji="1" lang="ko-KR" altLang="en-US" sz="1200" b="0">
                <a:solidFill>
                  <a:schemeClr val="tx1"/>
                </a:solidFill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7" name="직사각형 6"/>
            <p:cNvSpPr/>
            <p:nvPr userDrawn="1"/>
          </p:nvSpPr>
          <p:spPr>
            <a:xfrm>
              <a:off x="279400" y="1515533"/>
              <a:ext cx="7620000" cy="45719"/>
            </a:xfrm>
            <a:prstGeom prst="rect">
              <a:avLst/>
            </a:prstGeom>
            <a:solidFill>
              <a:srgbClr val="12559C"/>
            </a:solidFill>
            <a:ln w="9525" algn="ctr">
              <a:noFill/>
              <a:miter/>
            </a:ln>
            <a:effectLst/>
          </p:spPr>
          <p:txBody>
            <a:bodyPr anchor="ctr"/>
            <a:lstStyle/>
            <a:p>
              <a:pPr algn="ctr" latinLnBrk="0">
                <a:spcBef>
                  <a:spcPct val="50000"/>
                </a:spcBef>
                <a:buClr>
                  <a:schemeClr val="bg2"/>
                </a:buClr>
                <a:defRPr/>
              </a:pPr>
              <a:endParaRPr kumimoji="1" lang="ko-KR" altLang="en-US" sz="1200" b="0">
                <a:solidFill>
                  <a:schemeClr val="tx1"/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16" name="Rectangle 125"/>
          <p:cNvSpPr>
            <a:spLocks noGrp="1" noChangeArrowheads="1"/>
          </p:cNvSpPr>
          <p:nvPr>
            <p:ph type="body" idx="1"/>
          </p:nvPr>
        </p:nvSpPr>
        <p:spPr>
          <a:xfrm>
            <a:off x="294772" y="703126"/>
            <a:ext cx="9306427" cy="7704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 latinLnBrk="0">
              <a:lnSpc>
                <a:spcPct val="110000"/>
              </a:lnSpc>
              <a:buClr>
                <a:srgbClr val="1F497D"/>
              </a:buClr>
              <a:defRPr/>
            </a:pPr>
            <a:endParaRPr lang="ko-KR" altLang="en-US"/>
          </a:p>
        </p:txBody>
      </p:sp>
      <p:sp>
        <p:nvSpPr>
          <p:cNvPr id="17" name="Rectangle 124"/>
          <p:cNvSpPr>
            <a:spLocks noGrp="1" noChangeArrowheads="1"/>
          </p:cNvSpPr>
          <p:nvPr>
            <p:ph type="title"/>
          </p:nvPr>
        </p:nvSpPr>
        <p:spPr>
          <a:xfrm>
            <a:off x="289454" y="130709"/>
            <a:ext cx="9307512" cy="5286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/>
          <a:p>
            <a:pPr lvl="0" latinLnBrk="0">
              <a:defRPr/>
            </a:pPr>
            <a:r>
              <a:rPr lang="ko-KR" altLang="en-US"/>
              <a:t>마스터 제목 스타일 편집</a:t>
            </a:r>
          </a:p>
        </p:txBody>
      </p:sp>
      <p:grpSp>
        <p:nvGrpSpPr>
          <p:cNvPr id="75" name="그룹 1"/>
          <p:cNvGrpSpPr/>
          <p:nvPr userDrawn="1"/>
        </p:nvGrpSpPr>
        <p:grpSpPr>
          <a:xfrm>
            <a:off x="270933" y="6494692"/>
            <a:ext cx="693067" cy="170838"/>
            <a:chOff x="8925327" y="6496303"/>
            <a:chExt cx="693067" cy="170838"/>
          </a:xfrm>
        </p:grpSpPr>
        <p:sp>
          <p:nvSpPr>
            <p:cNvPr id="76" name="자유형: 도형 8"/>
            <p:cNvSpPr/>
            <p:nvPr/>
          </p:nvSpPr>
          <p:spPr>
            <a:xfrm>
              <a:off x="8925327" y="6496905"/>
              <a:ext cx="265227" cy="106983"/>
            </a:xfrm>
            <a:custGeom>
              <a:avLst/>
              <a:gdLst>
                <a:gd name="connsiteX0" fmla="*/ 0 w 265226"/>
                <a:gd name="connsiteY0" fmla="*/ 0 h 106982"/>
                <a:gd name="connsiteX1" fmla="*/ 267010 w 265226"/>
                <a:gd name="connsiteY1" fmla="*/ 0 h 106982"/>
                <a:gd name="connsiteX2" fmla="*/ 267010 w 265226"/>
                <a:gd name="connsiteY2" fmla="*/ 107651 h 106982"/>
                <a:gd name="connsiteX3" fmla="*/ 0 w 265226"/>
                <a:gd name="connsiteY3" fmla="*/ 107651 h 10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26" h="106982">
                  <a:moveTo>
                    <a:pt x="0" y="0"/>
                  </a:moveTo>
                  <a:lnTo>
                    <a:pt x="267010" y="0"/>
                  </a:lnTo>
                  <a:lnTo>
                    <a:pt x="267010" y="107651"/>
                  </a:lnTo>
                  <a:lnTo>
                    <a:pt x="0" y="10765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77" name="자유형: 도형 9"/>
            <p:cNvSpPr/>
            <p:nvPr/>
          </p:nvSpPr>
          <p:spPr>
            <a:xfrm>
              <a:off x="8926441" y="6610217"/>
              <a:ext cx="33432" cy="44576"/>
            </a:xfrm>
            <a:custGeom>
              <a:avLst/>
              <a:gdLst>
                <a:gd name="connsiteX0" fmla="*/ 0 w 33431"/>
                <a:gd name="connsiteY0" fmla="*/ 44665 h 44576"/>
                <a:gd name="connsiteX1" fmla="*/ 0 w 33431"/>
                <a:gd name="connsiteY1" fmla="*/ 0 h 44576"/>
                <a:gd name="connsiteX2" fmla="*/ 6062 w 33431"/>
                <a:gd name="connsiteY2" fmla="*/ 0 h 44576"/>
                <a:gd name="connsiteX3" fmla="*/ 29509 w 33431"/>
                <a:gd name="connsiteY3" fmla="*/ 35059 h 44576"/>
                <a:gd name="connsiteX4" fmla="*/ 29509 w 33431"/>
                <a:gd name="connsiteY4" fmla="*/ 0 h 44576"/>
                <a:gd name="connsiteX5" fmla="*/ 35170 w 33431"/>
                <a:gd name="connsiteY5" fmla="*/ 0 h 44576"/>
                <a:gd name="connsiteX6" fmla="*/ 35170 w 33431"/>
                <a:gd name="connsiteY6" fmla="*/ 44665 h 44576"/>
                <a:gd name="connsiteX7" fmla="*/ 29108 w 33431"/>
                <a:gd name="connsiteY7" fmla="*/ 44665 h 44576"/>
                <a:gd name="connsiteX8" fmla="*/ 5661 w 33431"/>
                <a:gd name="connsiteY8" fmla="*/ 9584 h 44576"/>
                <a:gd name="connsiteX9" fmla="*/ 5661 w 33431"/>
                <a:gd name="connsiteY9" fmla="*/ 44665 h 44576"/>
                <a:gd name="connsiteX10" fmla="*/ 0 w 33431"/>
                <a:gd name="connsiteY10" fmla="*/ 44665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31" h="44576">
                  <a:moveTo>
                    <a:pt x="0" y="44665"/>
                  </a:moveTo>
                  <a:lnTo>
                    <a:pt x="0" y="0"/>
                  </a:lnTo>
                  <a:lnTo>
                    <a:pt x="6062" y="0"/>
                  </a:lnTo>
                  <a:lnTo>
                    <a:pt x="29509" y="35059"/>
                  </a:lnTo>
                  <a:lnTo>
                    <a:pt x="29509" y="0"/>
                  </a:lnTo>
                  <a:lnTo>
                    <a:pt x="35170" y="0"/>
                  </a:lnTo>
                  <a:lnTo>
                    <a:pt x="35170" y="44665"/>
                  </a:lnTo>
                  <a:lnTo>
                    <a:pt x="29108" y="44665"/>
                  </a:lnTo>
                  <a:lnTo>
                    <a:pt x="5661" y="9584"/>
                  </a:lnTo>
                  <a:lnTo>
                    <a:pt x="5661" y="44665"/>
                  </a:lnTo>
                  <a:lnTo>
                    <a:pt x="0" y="4466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78" name="자유형: 도형 10"/>
            <p:cNvSpPr/>
            <p:nvPr/>
          </p:nvSpPr>
          <p:spPr>
            <a:xfrm>
              <a:off x="8969011" y="6621807"/>
              <a:ext cx="28974" cy="33432"/>
            </a:xfrm>
            <a:custGeom>
              <a:avLst/>
              <a:gdLst>
                <a:gd name="connsiteX0" fmla="*/ 23982 w 28974"/>
                <a:gd name="connsiteY0" fmla="*/ 22667 h 33432"/>
                <a:gd name="connsiteX1" fmla="*/ 29643 w 28974"/>
                <a:gd name="connsiteY1" fmla="*/ 23358 h 33432"/>
                <a:gd name="connsiteX2" fmla="*/ 24673 w 28974"/>
                <a:gd name="connsiteY2" fmla="*/ 31070 h 33432"/>
                <a:gd name="connsiteX3" fmla="*/ 15423 w 28974"/>
                <a:gd name="connsiteY3" fmla="*/ 33811 h 33432"/>
                <a:gd name="connsiteX4" fmla="*/ 4168 w 28974"/>
                <a:gd name="connsiteY4" fmla="*/ 29443 h 33432"/>
                <a:gd name="connsiteX5" fmla="*/ 0 w 28974"/>
                <a:gd name="connsiteY5" fmla="*/ 17184 h 33432"/>
                <a:gd name="connsiteX6" fmla="*/ 4212 w 28974"/>
                <a:gd name="connsiteY6" fmla="*/ 4502 h 33432"/>
                <a:gd name="connsiteX7" fmla="*/ 15111 w 28974"/>
                <a:gd name="connsiteY7" fmla="*/ 0 h 33432"/>
                <a:gd name="connsiteX8" fmla="*/ 25720 w 28974"/>
                <a:gd name="connsiteY8" fmla="*/ 4413 h 33432"/>
                <a:gd name="connsiteX9" fmla="*/ 29821 w 28974"/>
                <a:gd name="connsiteY9" fmla="*/ 16850 h 33432"/>
                <a:gd name="connsiteX10" fmla="*/ 29799 w 28974"/>
                <a:gd name="connsiteY10" fmla="*/ 18321 h 33432"/>
                <a:gd name="connsiteX11" fmla="*/ 5683 w 28974"/>
                <a:gd name="connsiteY11" fmla="*/ 18321 h 33432"/>
                <a:gd name="connsiteX12" fmla="*/ 8692 w 28974"/>
                <a:gd name="connsiteY12" fmla="*/ 26478 h 33432"/>
                <a:gd name="connsiteX13" fmla="*/ 15446 w 28974"/>
                <a:gd name="connsiteY13" fmla="*/ 29309 h 33432"/>
                <a:gd name="connsiteX14" fmla="*/ 20594 w 28974"/>
                <a:gd name="connsiteY14" fmla="*/ 27726 h 33432"/>
                <a:gd name="connsiteX15" fmla="*/ 23982 w 28974"/>
                <a:gd name="connsiteY15" fmla="*/ 22667 h 33432"/>
                <a:gd name="connsiteX16" fmla="*/ 5995 w 28974"/>
                <a:gd name="connsiteY16" fmla="*/ 13796 h 33432"/>
                <a:gd name="connsiteX17" fmla="*/ 24071 w 28974"/>
                <a:gd name="connsiteY17" fmla="*/ 13796 h 33432"/>
                <a:gd name="connsiteX18" fmla="*/ 21998 w 28974"/>
                <a:gd name="connsiteY18" fmla="*/ 7667 h 33432"/>
                <a:gd name="connsiteX19" fmla="*/ 15200 w 28974"/>
                <a:gd name="connsiteY19" fmla="*/ 4502 h 33432"/>
                <a:gd name="connsiteX20" fmla="*/ 8848 w 28974"/>
                <a:gd name="connsiteY20" fmla="*/ 7021 h 33432"/>
                <a:gd name="connsiteX21" fmla="*/ 5995 w 28974"/>
                <a:gd name="connsiteY21" fmla="*/ 13796 h 3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974" h="33432">
                  <a:moveTo>
                    <a:pt x="23982" y="22667"/>
                  </a:moveTo>
                  <a:lnTo>
                    <a:pt x="29643" y="23358"/>
                  </a:lnTo>
                  <a:cubicBezTo>
                    <a:pt x="28751" y="26679"/>
                    <a:pt x="27102" y="29242"/>
                    <a:pt x="24673" y="31070"/>
                  </a:cubicBezTo>
                  <a:cubicBezTo>
                    <a:pt x="22266" y="32897"/>
                    <a:pt x="19168" y="33811"/>
                    <a:pt x="15423" y="33811"/>
                  </a:cubicBezTo>
                  <a:cubicBezTo>
                    <a:pt x="10698" y="33811"/>
                    <a:pt x="6932" y="32362"/>
                    <a:pt x="4168" y="29443"/>
                  </a:cubicBezTo>
                  <a:cubicBezTo>
                    <a:pt x="1404" y="26523"/>
                    <a:pt x="0" y="22444"/>
                    <a:pt x="0" y="17184"/>
                  </a:cubicBezTo>
                  <a:cubicBezTo>
                    <a:pt x="0" y="11746"/>
                    <a:pt x="1404" y="7511"/>
                    <a:pt x="4212" y="4502"/>
                  </a:cubicBezTo>
                  <a:cubicBezTo>
                    <a:pt x="7021" y="1493"/>
                    <a:pt x="10654" y="0"/>
                    <a:pt x="15111" y="0"/>
                  </a:cubicBezTo>
                  <a:cubicBezTo>
                    <a:pt x="19435" y="0"/>
                    <a:pt x="22979" y="1471"/>
                    <a:pt x="25720" y="4413"/>
                  </a:cubicBezTo>
                  <a:cubicBezTo>
                    <a:pt x="28462" y="7355"/>
                    <a:pt x="29821" y="11501"/>
                    <a:pt x="29821" y="16850"/>
                  </a:cubicBezTo>
                  <a:cubicBezTo>
                    <a:pt x="29821" y="17184"/>
                    <a:pt x="29821" y="17652"/>
                    <a:pt x="29799" y="18321"/>
                  </a:cubicBezTo>
                  <a:lnTo>
                    <a:pt x="5683" y="18321"/>
                  </a:lnTo>
                  <a:cubicBezTo>
                    <a:pt x="5884" y="21865"/>
                    <a:pt x="6887" y="24606"/>
                    <a:pt x="8692" y="26478"/>
                  </a:cubicBezTo>
                  <a:cubicBezTo>
                    <a:pt x="10498" y="28373"/>
                    <a:pt x="12749" y="29309"/>
                    <a:pt x="15446" y="29309"/>
                  </a:cubicBezTo>
                  <a:cubicBezTo>
                    <a:pt x="17451" y="29309"/>
                    <a:pt x="19168" y="28774"/>
                    <a:pt x="20594" y="27726"/>
                  </a:cubicBezTo>
                  <a:cubicBezTo>
                    <a:pt x="22021" y="26657"/>
                    <a:pt x="23157" y="24985"/>
                    <a:pt x="23982" y="22667"/>
                  </a:cubicBezTo>
                  <a:close/>
                  <a:moveTo>
                    <a:pt x="5995" y="13796"/>
                  </a:moveTo>
                  <a:lnTo>
                    <a:pt x="24071" y="13796"/>
                  </a:lnTo>
                  <a:cubicBezTo>
                    <a:pt x="23826" y="11077"/>
                    <a:pt x="23135" y="9027"/>
                    <a:pt x="21998" y="7667"/>
                  </a:cubicBezTo>
                  <a:cubicBezTo>
                    <a:pt x="20260" y="5550"/>
                    <a:pt x="17986" y="4502"/>
                    <a:pt x="15200" y="4502"/>
                  </a:cubicBezTo>
                  <a:cubicBezTo>
                    <a:pt x="12682" y="4502"/>
                    <a:pt x="10564" y="5349"/>
                    <a:pt x="8848" y="7021"/>
                  </a:cubicBezTo>
                  <a:cubicBezTo>
                    <a:pt x="7132" y="8715"/>
                    <a:pt x="6174" y="10966"/>
                    <a:pt x="5995" y="13796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79" name="자유형: 도형 11"/>
            <p:cNvSpPr/>
            <p:nvPr/>
          </p:nvSpPr>
          <p:spPr>
            <a:xfrm>
              <a:off x="9003513" y="6621807"/>
              <a:ext cx="28974" cy="33432"/>
            </a:xfrm>
            <a:custGeom>
              <a:avLst/>
              <a:gdLst>
                <a:gd name="connsiteX0" fmla="*/ 0 w 28974"/>
                <a:gd name="connsiteY0" fmla="*/ 16894 h 33432"/>
                <a:gd name="connsiteX1" fmla="*/ 4993 w 28974"/>
                <a:gd name="connsiteY1" fmla="*/ 3588 h 33432"/>
                <a:gd name="connsiteX2" fmla="*/ 15156 w 28974"/>
                <a:gd name="connsiteY2" fmla="*/ 0 h 33432"/>
                <a:gd name="connsiteX3" fmla="*/ 26055 w 28974"/>
                <a:gd name="connsiteY3" fmla="*/ 4368 h 33432"/>
                <a:gd name="connsiteX4" fmla="*/ 30289 w 28974"/>
                <a:gd name="connsiteY4" fmla="*/ 16449 h 33432"/>
                <a:gd name="connsiteX5" fmla="*/ 28417 w 28974"/>
                <a:gd name="connsiteY5" fmla="*/ 26278 h 33432"/>
                <a:gd name="connsiteX6" fmla="*/ 22957 w 28974"/>
                <a:gd name="connsiteY6" fmla="*/ 31827 h 33432"/>
                <a:gd name="connsiteX7" fmla="*/ 15134 w 28974"/>
                <a:gd name="connsiteY7" fmla="*/ 33811 h 33432"/>
                <a:gd name="connsiteX8" fmla="*/ 4146 w 28974"/>
                <a:gd name="connsiteY8" fmla="*/ 29465 h 33432"/>
                <a:gd name="connsiteX9" fmla="*/ 0 w 28974"/>
                <a:gd name="connsiteY9" fmla="*/ 16894 h 33432"/>
                <a:gd name="connsiteX10" fmla="*/ 5639 w 28974"/>
                <a:gd name="connsiteY10" fmla="*/ 16894 h 33432"/>
                <a:gd name="connsiteX11" fmla="*/ 8358 w 28974"/>
                <a:gd name="connsiteY11" fmla="*/ 26211 h 33432"/>
                <a:gd name="connsiteX12" fmla="*/ 15178 w 28974"/>
                <a:gd name="connsiteY12" fmla="*/ 29309 h 33432"/>
                <a:gd name="connsiteX13" fmla="*/ 21976 w 28974"/>
                <a:gd name="connsiteY13" fmla="*/ 26211 h 33432"/>
                <a:gd name="connsiteX14" fmla="*/ 24695 w 28974"/>
                <a:gd name="connsiteY14" fmla="*/ 16738 h 33432"/>
                <a:gd name="connsiteX15" fmla="*/ 21976 w 28974"/>
                <a:gd name="connsiteY15" fmla="*/ 7645 h 33432"/>
                <a:gd name="connsiteX16" fmla="*/ 15200 w 28974"/>
                <a:gd name="connsiteY16" fmla="*/ 4547 h 33432"/>
                <a:gd name="connsiteX17" fmla="*/ 8380 w 28974"/>
                <a:gd name="connsiteY17" fmla="*/ 7623 h 33432"/>
                <a:gd name="connsiteX18" fmla="*/ 5639 w 28974"/>
                <a:gd name="connsiteY18" fmla="*/ 16894 h 3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974" h="33432">
                  <a:moveTo>
                    <a:pt x="0" y="16894"/>
                  </a:moveTo>
                  <a:cubicBezTo>
                    <a:pt x="0" y="10899"/>
                    <a:pt x="1672" y="6464"/>
                    <a:pt x="4993" y="3588"/>
                  </a:cubicBezTo>
                  <a:cubicBezTo>
                    <a:pt x="7778" y="1204"/>
                    <a:pt x="11166" y="0"/>
                    <a:pt x="15156" y="0"/>
                  </a:cubicBezTo>
                  <a:cubicBezTo>
                    <a:pt x="19613" y="0"/>
                    <a:pt x="23246" y="1449"/>
                    <a:pt x="26055" y="4368"/>
                  </a:cubicBezTo>
                  <a:cubicBezTo>
                    <a:pt x="28885" y="7288"/>
                    <a:pt x="30289" y="11300"/>
                    <a:pt x="30289" y="16449"/>
                  </a:cubicBezTo>
                  <a:cubicBezTo>
                    <a:pt x="30289" y="20616"/>
                    <a:pt x="29665" y="23893"/>
                    <a:pt x="28417" y="26278"/>
                  </a:cubicBezTo>
                  <a:cubicBezTo>
                    <a:pt x="27169" y="28662"/>
                    <a:pt x="25341" y="30512"/>
                    <a:pt x="22957" y="31827"/>
                  </a:cubicBezTo>
                  <a:cubicBezTo>
                    <a:pt x="20572" y="33142"/>
                    <a:pt x="17964" y="33811"/>
                    <a:pt x="15134" y="33811"/>
                  </a:cubicBezTo>
                  <a:cubicBezTo>
                    <a:pt x="10609" y="33811"/>
                    <a:pt x="6954" y="32362"/>
                    <a:pt x="4146" y="29465"/>
                  </a:cubicBezTo>
                  <a:cubicBezTo>
                    <a:pt x="1404" y="26545"/>
                    <a:pt x="0" y="22355"/>
                    <a:pt x="0" y="16894"/>
                  </a:cubicBezTo>
                  <a:close/>
                  <a:moveTo>
                    <a:pt x="5639" y="16894"/>
                  </a:moveTo>
                  <a:cubicBezTo>
                    <a:pt x="5639" y="21040"/>
                    <a:pt x="6553" y="24138"/>
                    <a:pt x="8358" y="26211"/>
                  </a:cubicBezTo>
                  <a:cubicBezTo>
                    <a:pt x="10163" y="28261"/>
                    <a:pt x="12437" y="29309"/>
                    <a:pt x="15178" y="29309"/>
                  </a:cubicBezTo>
                  <a:cubicBezTo>
                    <a:pt x="17897" y="29309"/>
                    <a:pt x="20171" y="28261"/>
                    <a:pt x="21976" y="26211"/>
                  </a:cubicBezTo>
                  <a:cubicBezTo>
                    <a:pt x="23781" y="24138"/>
                    <a:pt x="24695" y="20973"/>
                    <a:pt x="24695" y="16738"/>
                  </a:cubicBezTo>
                  <a:cubicBezTo>
                    <a:pt x="24695" y="12749"/>
                    <a:pt x="23781" y="9718"/>
                    <a:pt x="21976" y="7645"/>
                  </a:cubicBezTo>
                  <a:cubicBezTo>
                    <a:pt x="20148" y="5594"/>
                    <a:pt x="17897" y="4547"/>
                    <a:pt x="15200" y="4547"/>
                  </a:cubicBezTo>
                  <a:cubicBezTo>
                    <a:pt x="12459" y="4547"/>
                    <a:pt x="10186" y="5572"/>
                    <a:pt x="8380" y="7623"/>
                  </a:cubicBezTo>
                  <a:cubicBezTo>
                    <a:pt x="6530" y="9651"/>
                    <a:pt x="5639" y="12749"/>
                    <a:pt x="5639" y="16894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80" name="자유형: 도형 12"/>
            <p:cNvSpPr/>
            <p:nvPr/>
          </p:nvSpPr>
          <p:spPr>
            <a:xfrm>
              <a:off x="9058030" y="6610217"/>
              <a:ext cx="33432" cy="44576"/>
            </a:xfrm>
            <a:custGeom>
              <a:avLst/>
              <a:gdLst>
                <a:gd name="connsiteX0" fmla="*/ 0 w 33431"/>
                <a:gd name="connsiteY0" fmla="*/ 44665 h 44576"/>
                <a:gd name="connsiteX1" fmla="*/ 0 w 33431"/>
                <a:gd name="connsiteY1" fmla="*/ 0 h 44576"/>
                <a:gd name="connsiteX2" fmla="*/ 16761 w 33431"/>
                <a:gd name="connsiteY2" fmla="*/ 0 h 44576"/>
                <a:gd name="connsiteX3" fmla="*/ 24963 w 33431"/>
                <a:gd name="connsiteY3" fmla="*/ 1360 h 44576"/>
                <a:gd name="connsiteX4" fmla="*/ 29799 w 33431"/>
                <a:gd name="connsiteY4" fmla="*/ 5527 h 44576"/>
                <a:gd name="connsiteX5" fmla="*/ 31560 w 33431"/>
                <a:gd name="connsiteY5" fmla="*/ 11411 h 44576"/>
                <a:gd name="connsiteX6" fmla="*/ 30000 w 33431"/>
                <a:gd name="connsiteY6" fmla="*/ 16805 h 44576"/>
                <a:gd name="connsiteX7" fmla="*/ 25297 w 33431"/>
                <a:gd name="connsiteY7" fmla="*/ 20884 h 44576"/>
                <a:gd name="connsiteX8" fmla="*/ 31537 w 33431"/>
                <a:gd name="connsiteY8" fmla="*/ 24940 h 44576"/>
                <a:gd name="connsiteX9" fmla="*/ 33722 w 33431"/>
                <a:gd name="connsiteY9" fmla="*/ 31694 h 44576"/>
                <a:gd name="connsiteX10" fmla="*/ 32407 w 33431"/>
                <a:gd name="connsiteY10" fmla="*/ 37533 h 44576"/>
                <a:gd name="connsiteX11" fmla="*/ 29130 w 33431"/>
                <a:gd name="connsiteY11" fmla="*/ 41701 h 44576"/>
                <a:gd name="connsiteX12" fmla="*/ 24249 w 33431"/>
                <a:gd name="connsiteY12" fmla="*/ 43907 h 44576"/>
                <a:gd name="connsiteX13" fmla="*/ 17050 w 33431"/>
                <a:gd name="connsiteY13" fmla="*/ 44665 h 44576"/>
                <a:gd name="connsiteX14" fmla="*/ 0 w 33431"/>
                <a:gd name="connsiteY14" fmla="*/ 44665 h 44576"/>
                <a:gd name="connsiteX15" fmla="*/ 5929 w 33431"/>
                <a:gd name="connsiteY15" fmla="*/ 18767 h 44576"/>
                <a:gd name="connsiteX16" fmla="*/ 15579 w 33431"/>
                <a:gd name="connsiteY16" fmla="*/ 18767 h 44576"/>
                <a:gd name="connsiteX17" fmla="*/ 21218 w 33431"/>
                <a:gd name="connsiteY17" fmla="*/ 18254 h 44576"/>
                <a:gd name="connsiteX18" fmla="*/ 24606 w 33431"/>
                <a:gd name="connsiteY18" fmla="*/ 16025 h 44576"/>
                <a:gd name="connsiteX19" fmla="*/ 25743 w 33431"/>
                <a:gd name="connsiteY19" fmla="*/ 12125 h 44576"/>
                <a:gd name="connsiteX20" fmla="*/ 24673 w 33431"/>
                <a:gd name="connsiteY20" fmla="*/ 8202 h 44576"/>
                <a:gd name="connsiteX21" fmla="*/ 21619 w 33431"/>
                <a:gd name="connsiteY21" fmla="*/ 5884 h 44576"/>
                <a:gd name="connsiteX22" fmla="*/ 14822 w 33431"/>
                <a:gd name="connsiteY22" fmla="*/ 5260 h 44576"/>
                <a:gd name="connsiteX23" fmla="*/ 5906 w 33431"/>
                <a:gd name="connsiteY23" fmla="*/ 5260 h 44576"/>
                <a:gd name="connsiteX24" fmla="*/ 5906 w 33431"/>
                <a:gd name="connsiteY24" fmla="*/ 18767 h 44576"/>
                <a:gd name="connsiteX25" fmla="*/ 5929 w 33431"/>
                <a:gd name="connsiteY25" fmla="*/ 39405 h 44576"/>
                <a:gd name="connsiteX26" fmla="*/ 17050 w 33431"/>
                <a:gd name="connsiteY26" fmla="*/ 39405 h 44576"/>
                <a:gd name="connsiteX27" fmla="*/ 21062 w 33431"/>
                <a:gd name="connsiteY27" fmla="*/ 39182 h 44576"/>
                <a:gd name="connsiteX28" fmla="*/ 24472 w 33431"/>
                <a:gd name="connsiteY28" fmla="*/ 37957 h 44576"/>
                <a:gd name="connsiteX29" fmla="*/ 26723 w 33431"/>
                <a:gd name="connsiteY29" fmla="*/ 35483 h 44576"/>
                <a:gd name="connsiteX30" fmla="*/ 27615 w 33431"/>
                <a:gd name="connsiteY30" fmla="*/ 31716 h 44576"/>
                <a:gd name="connsiteX31" fmla="*/ 26344 w 33431"/>
                <a:gd name="connsiteY31" fmla="*/ 27370 h 44576"/>
                <a:gd name="connsiteX32" fmla="*/ 22801 w 33431"/>
                <a:gd name="connsiteY32" fmla="*/ 24784 h 44576"/>
                <a:gd name="connsiteX33" fmla="*/ 16270 w 33431"/>
                <a:gd name="connsiteY33" fmla="*/ 24027 h 44576"/>
                <a:gd name="connsiteX34" fmla="*/ 5929 w 33431"/>
                <a:gd name="connsiteY34" fmla="*/ 24027 h 44576"/>
                <a:gd name="connsiteX35" fmla="*/ 5929 w 33431"/>
                <a:gd name="connsiteY35" fmla="*/ 39405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3431" h="44576">
                  <a:moveTo>
                    <a:pt x="0" y="44665"/>
                  </a:moveTo>
                  <a:lnTo>
                    <a:pt x="0" y="0"/>
                  </a:lnTo>
                  <a:lnTo>
                    <a:pt x="16761" y="0"/>
                  </a:lnTo>
                  <a:cubicBezTo>
                    <a:pt x="20171" y="0"/>
                    <a:pt x="22912" y="446"/>
                    <a:pt x="24963" y="1360"/>
                  </a:cubicBezTo>
                  <a:cubicBezTo>
                    <a:pt x="27013" y="2273"/>
                    <a:pt x="28640" y="3655"/>
                    <a:pt x="29799" y="5527"/>
                  </a:cubicBezTo>
                  <a:cubicBezTo>
                    <a:pt x="30958" y="7400"/>
                    <a:pt x="31560" y="9361"/>
                    <a:pt x="31560" y="11411"/>
                  </a:cubicBezTo>
                  <a:cubicBezTo>
                    <a:pt x="31560" y="13328"/>
                    <a:pt x="31047" y="15111"/>
                    <a:pt x="30000" y="16805"/>
                  </a:cubicBezTo>
                  <a:cubicBezTo>
                    <a:pt x="28952" y="18499"/>
                    <a:pt x="27392" y="19859"/>
                    <a:pt x="25297" y="20884"/>
                  </a:cubicBezTo>
                  <a:cubicBezTo>
                    <a:pt x="27994" y="21686"/>
                    <a:pt x="30066" y="23024"/>
                    <a:pt x="31537" y="24940"/>
                  </a:cubicBezTo>
                  <a:cubicBezTo>
                    <a:pt x="32986" y="26857"/>
                    <a:pt x="33722" y="29108"/>
                    <a:pt x="33722" y="31694"/>
                  </a:cubicBezTo>
                  <a:cubicBezTo>
                    <a:pt x="33722" y="33789"/>
                    <a:pt x="33276" y="35728"/>
                    <a:pt x="32407" y="37533"/>
                  </a:cubicBezTo>
                  <a:cubicBezTo>
                    <a:pt x="31515" y="39338"/>
                    <a:pt x="30423" y="40720"/>
                    <a:pt x="29130" y="41701"/>
                  </a:cubicBezTo>
                  <a:cubicBezTo>
                    <a:pt x="27838" y="42682"/>
                    <a:pt x="26211" y="43417"/>
                    <a:pt x="24249" y="43907"/>
                  </a:cubicBezTo>
                  <a:cubicBezTo>
                    <a:pt x="22288" y="44398"/>
                    <a:pt x="19881" y="44665"/>
                    <a:pt x="17050" y="44665"/>
                  </a:cubicBezTo>
                  <a:lnTo>
                    <a:pt x="0" y="44665"/>
                  </a:lnTo>
                  <a:close/>
                  <a:moveTo>
                    <a:pt x="5929" y="18767"/>
                  </a:moveTo>
                  <a:lnTo>
                    <a:pt x="15579" y="18767"/>
                  </a:lnTo>
                  <a:cubicBezTo>
                    <a:pt x="18209" y="18767"/>
                    <a:pt x="20081" y="18588"/>
                    <a:pt x="21218" y="18254"/>
                  </a:cubicBezTo>
                  <a:cubicBezTo>
                    <a:pt x="22711" y="17808"/>
                    <a:pt x="23848" y="17073"/>
                    <a:pt x="24606" y="16025"/>
                  </a:cubicBezTo>
                  <a:cubicBezTo>
                    <a:pt x="25364" y="14978"/>
                    <a:pt x="25743" y="13685"/>
                    <a:pt x="25743" y="12125"/>
                  </a:cubicBezTo>
                  <a:cubicBezTo>
                    <a:pt x="25743" y="10631"/>
                    <a:pt x="25386" y="9339"/>
                    <a:pt x="24673" y="8202"/>
                  </a:cubicBezTo>
                  <a:cubicBezTo>
                    <a:pt x="23960" y="7065"/>
                    <a:pt x="22957" y="6308"/>
                    <a:pt x="21619" y="5884"/>
                  </a:cubicBezTo>
                  <a:cubicBezTo>
                    <a:pt x="20304" y="5461"/>
                    <a:pt x="18031" y="5260"/>
                    <a:pt x="14822" y="5260"/>
                  </a:cubicBezTo>
                  <a:lnTo>
                    <a:pt x="5906" y="5260"/>
                  </a:lnTo>
                  <a:lnTo>
                    <a:pt x="5906" y="18767"/>
                  </a:lnTo>
                  <a:close/>
                  <a:moveTo>
                    <a:pt x="5929" y="39405"/>
                  </a:moveTo>
                  <a:lnTo>
                    <a:pt x="17050" y="39405"/>
                  </a:lnTo>
                  <a:cubicBezTo>
                    <a:pt x="18967" y="39405"/>
                    <a:pt x="20304" y="39338"/>
                    <a:pt x="21062" y="39182"/>
                  </a:cubicBezTo>
                  <a:cubicBezTo>
                    <a:pt x="22422" y="38937"/>
                    <a:pt x="23558" y="38536"/>
                    <a:pt x="24472" y="37957"/>
                  </a:cubicBezTo>
                  <a:cubicBezTo>
                    <a:pt x="25386" y="37399"/>
                    <a:pt x="26144" y="36552"/>
                    <a:pt x="26723" y="35483"/>
                  </a:cubicBezTo>
                  <a:cubicBezTo>
                    <a:pt x="27303" y="34390"/>
                    <a:pt x="27615" y="33142"/>
                    <a:pt x="27615" y="31716"/>
                  </a:cubicBezTo>
                  <a:cubicBezTo>
                    <a:pt x="27615" y="30044"/>
                    <a:pt x="27191" y="28596"/>
                    <a:pt x="26344" y="27370"/>
                  </a:cubicBezTo>
                  <a:cubicBezTo>
                    <a:pt x="25497" y="26144"/>
                    <a:pt x="24316" y="25275"/>
                    <a:pt x="22801" y="24784"/>
                  </a:cubicBezTo>
                  <a:cubicBezTo>
                    <a:pt x="21285" y="24294"/>
                    <a:pt x="19101" y="24027"/>
                    <a:pt x="16270" y="24027"/>
                  </a:cubicBezTo>
                  <a:lnTo>
                    <a:pt x="5929" y="24027"/>
                  </a:lnTo>
                  <a:lnTo>
                    <a:pt x="5929" y="3940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81" name="자유형: 도형 13"/>
            <p:cNvSpPr/>
            <p:nvPr/>
          </p:nvSpPr>
          <p:spPr>
            <a:xfrm>
              <a:off x="9099062" y="6622520"/>
              <a:ext cx="24517" cy="31203"/>
            </a:xfrm>
            <a:custGeom>
              <a:avLst/>
              <a:gdLst>
                <a:gd name="connsiteX0" fmla="*/ 21330 w 24516"/>
                <a:gd name="connsiteY0" fmla="*/ 32362 h 31203"/>
                <a:gd name="connsiteX1" fmla="*/ 21330 w 24516"/>
                <a:gd name="connsiteY1" fmla="*/ 27615 h 31203"/>
                <a:gd name="connsiteX2" fmla="*/ 11055 w 24516"/>
                <a:gd name="connsiteY2" fmla="*/ 33098 h 31203"/>
                <a:gd name="connsiteX3" fmla="*/ 5706 w 24516"/>
                <a:gd name="connsiteY3" fmla="*/ 32006 h 31203"/>
                <a:gd name="connsiteX4" fmla="*/ 2028 w 24516"/>
                <a:gd name="connsiteY4" fmla="*/ 29242 h 31203"/>
                <a:gd name="connsiteX5" fmla="*/ 334 w 24516"/>
                <a:gd name="connsiteY5" fmla="*/ 25163 h 31203"/>
                <a:gd name="connsiteX6" fmla="*/ 0 w 24516"/>
                <a:gd name="connsiteY6" fmla="*/ 20059 h 31203"/>
                <a:gd name="connsiteX7" fmla="*/ 0 w 24516"/>
                <a:gd name="connsiteY7" fmla="*/ 22 h 31203"/>
                <a:gd name="connsiteX8" fmla="*/ 5483 w 24516"/>
                <a:gd name="connsiteY8" fmla="*/ 22 h 31203"/>
                <a:gd name="connsiteX9" fmla="*/ 5483 w 24516"/>
                <a:gd name="connsiteY9" fmla="*/ 17964 h 31203"/>
                <a:gd name="connsiteX10" fmla="*/ 5817 w 24516"/>
                <a:gd name="connsiteY10" fmla="*/ 23759 h 31203"/>
                <a:gd name="connsiteX11" fmla="*/ 8001 w 24516"/>
                <a:gd name="connsiteY11" fmla="*/ 27147 h 31203"/>
                <a:gd name="connsiteX12" fmla="*/ 12147 w 24516"/>
                <a:gd name="connsiteY12" fmla="*/ 28373 h 31203"/>
                <a:gd name="connsiteX13" fmla="*/ 16783 w 24516"/>
                <a:gd name="connsiteY13" fmla="*/ 27102 h 31203"/>
                <a:gd name="connsiteX14" fmla="*/ 19836 w 24516"/>
                <a:gd name="connsiteY14" fmla="*/ 23648 h 31203"/>
                <a:gd name="connsiteX15" fmla="*/ 20728 w 24516"/>
                <a:gd name="connsiteY15" fmla="*/ 17340 h 31203"/>
                <a:gd name="connsiteX16" fmla="*/ 20728 w 24516"/>
                <a:gd name="connsiteY16" fmla="*/ 0 h 31203"/>
                <a:gd name="connsiteX17" fmla="*/ 26211 w 24516"/>
                <a:gd name="connsiteY17" fmla="*/ 0 h 31203"/>
                <a:gd name="connsiteX18" fmla="*/ 26211 w 24516"/>
                <a:gd name="connsiteY18" fmla="*/ 32340 h 31203"/>
                <a:gd name="connsiteX19" fmla="*/ 21330 w 24516"/>
                <a:gd name="connsiteY19" fmla="*/ 32340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516" h="31203">
                  <a:moveTo>
                    <a:pt x="21330" y="32362"/>
                  </a:moveTo>
                  <a:lnTo>
                    <a:pt x="21330" y="27615"/>
                  </a:lnTo>
                  <a:cubicBezTo>
                    <a:pt x="18811" y="31270"/>
                    <a:pt x="15401" y="33098"/>
                    <a:pt x="11055" y="33098"/>
                  </a:cubicBezTo>
                  <a:cubicBezTo>
                    <a:pt x="9138" y="33098"/>
                    <a:pt x="7355" y="32741"/>
                    <a:pt x="5706" y="32006"/>
                  </a:cubicBezTo>
                  <a:cubicBezTo>
                    <a:pt x="4056" y="31270"/>
                    <a:pt x="2831" y="30356"/>
                    <a:pt x="2028" y="29242"/>
                  </a:cubicBezTo>
                  <a:cubicBezTo>
                    <a:pt x="1226" y="28128"/>
                    <a:pt x="669" y="26790"/>
                    <a:pt x="334" y="25163"/>
                  </a:cubicBezTo>
                  <a:cubicBezTo>
                    <a:pt x="111" y="24093"/>
                    <a:pt x="0" y="22377"/>
                    <a:pt x="0" y="20059"/>
                  </a:cubicBezTo>
                  <a:lnTo>
                    <a:pt x="0" y="22"/>
                  </a:lnTo>
                  <a:lnTo>
                    <a:pt x="5483" y="22"/>
                  </a:lnTo>
                  <a:lnTo>
                    <a:pt x="5483" y="17964"/>
                  </a:lnTo>
                  <a:cubicBezTo>
                    <a:pt x="5483" y="20817"/>
                    <a:pt x="5594" y="22756"/>
                    <a:pt x="5817" y="23759"/>
                  </a:cubicBezTo>
                  <a:cubicBezTo>
                    <a:pt x="6151" y="25208"/>
                    <a:pt x="6887" y="26344"/>
                    <a:pt x="8001" y="27147"/>
                  </a:cubicBezTo>
                  <a:cubicBezTo>
                    <a:pt x="9116" y="27972"/>
                    <a:pt x="10498" y="28373"/>
                    <a:pt x="12147" y="28373"/>
                  </a:cubicBezTo>
                  <a:cubicBezTo>
                    <a:pt x="13796" y="28373"/>
                    <a:pt x="15334" y="27949"/>
                    <a:pt x="16783" y="27102"/>
                  </a:cubicBezTo>
                  <a:cubicBezTo>
                    <a:pt x="18232" y="26255"/>
                    <a:pt x="19235" y="25119"/>
                    <a:pt x="19836" y="23648"/>
                  </a:cubicBezTo>
                  <a:cubicBezTo>
                    <a:pt x="20438" y="22199"/>
                    <a:pt x="20728" y="20104"/>
                    <a:pt x="20728" y="17340"/>
                  </a:cubicBezTo>
                  <a:lnTo>
                    <a:pt x="20728" y="0"/>
                  </a:lnTo>
                  <a:lnTo>
                    <a:pt x="26211" y="0"/>
                  </a:lnTo>
                  <a:lnTo>
                    <a:pt x="26211" y="32340"/>
                  </a:lnTo>
                  <a:lnTo>
                    <a:pt x="21330" y="3234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82" name="자유형: 도형 14"/>
            <p:cNvSpPr/>
            <p:nvPr/>
          </p:nvSpPr>
          <p:spPr>
            <a:xfrm>
              <a:off x="9131691" y="6621807"/>
              <a:ext cx="26746" cy="33432"/>
            </a:xfrm>
            <a:custGeom>
              <a:avLst/>
              <a:gdLst>
                <a:gd name="connsiteX0" fmla="*/ 0 w 26745"/>
                <a:gd name="connsiteY0" fmla="*/ 23425 h 33432"/>
                <a:gd name="connsiteX1" fmla="*/ 5416 w 26745"/>
                <a:gd name="connsiteY1" fmla="*/ 22578 h 33432"/>
                <a:gd name="connsiteX2" fmla="*/ 7957 w 26745"/>
                <a:gd name="connsiteY2" fmla="*/ 27570 h 33432"/>
                <a:gd name="connsiteX3" fmla="*/ 13796 w 26745"/>
                <a:gd name="connsiteY3" fmla="*/ 29309 h 33432"/>
                <a:gd name="connsiteX4" fmla="*/ 19413 w 26745"/>
                <a:gd name="connsiteY4" fmla="*/ 27771 h 33432"/>
                <a:gd name="connsiteX5" fmla="*/ 21240 w 26745"/>
                <a:gd name="connsiteY5" fmla="*/ 24160 h 33432"/>
                <a:gd name="connsiteX6" fmla="*/ 19636 w 26745"/>
                <a:gd name="connsiteY6" fmla="*/ 21241 h 33432"/>
                <a:gd name="connsiteX7" fmla="*/ 14019 w 26745"/>
                <a:gd name="connsiteY7" fmla="*/ 19368 h 33432"/>
                <a:gd name="connsiteX8" fmla="*/ 5661 w 26745"/>
                <a:gd name="connsiteY8" fmla="*/ 16738 h 33432"/>
                <a:gd name="connsiteX9" fmla="*/ 2117 w 26745"/>
                <a:gd name="connsiteY9" fmla="*/ 13663 h 33432"/>
                <a:gd name="connsiteX10" fmla="*/ 914 w 26745"/>
                <a:gd name="connsiteY10" fmla="*/ 9316 h 33432"/>
                <a:gd name="connsiteX11" fmla="*/ 1894 w 26745"/>
                <a:gd name="connsiteY11" fmla="*/ 5305 h 33432"/>
                <a:gd name="connsiteX12" fmla="*/ 4591 w 26745"/>
                <a:gd name="connsiteY12" fmla="*/ 2251 h 33432"/>
                <a:gd name="connsiteX13" fmla="*/ 8068 w 26745"/>
                <a:gd name="connsiteY13" fmla="*/ 646 h 33432"/>
                <a:gd name="connsiteX14" fmla="*/ 12816 w 26745"/>
                <a:gd name="connsiteY14" fmla="*/ 0 h 33432"/>
                <a:gd name="connsiteX15" fmla="*/ 19502 w 26745"/>
                <a:gd name="connsiteY15" fmla="*/ 1092 h 33432"/>
                <a:gd name="connsiteX16" fmla="*/ 23759 w 26745"/>
                <a:gd name="connsiteY16" fmla="*/ 4056 h 33432"/>
                <a:gd name="connsiteX17" fmla="*/ 25653 w 26745"/>
                <a:gd name="connsiteY17" fmla="*/ 9071 h 33432"/>
                <a:gd name="connsiteX18" fmla="*/ 20304 w 26745"/>
                <a:gd name="connsiteY18" fmla="*/ 9807 h 33432"/>
                <a:gd name="connsiteX19" fmla="*/ 18187 w 26745"/>
                <a:gd name="connsiteY19" fmla="*/ 5906 h 33432"/>
                <a:gd name="connsiteX20" fmla="*/ 13239 w 26745"/>
                <a:gd name="connsiteY20" fmla="*/ 4502 h 33432"/>
                <a:gd name="connsiteX21" fmla="*/ 7845 w 26745"/>
                <a:gd name="connsiteY21" fmla="*/ 5750 h 33432"/>
                <a:gd name="connsiteX22" fmla="*/ 6241 w 26745"/>
                <a:gd name="connsiteY22" fmla="*/ 8670 h 33432"/>
                <a:gd name="connsiteX23" fmla="*/ 6909 w 26745"/>
                <a:gd name="connsiteY23" fmla="*/ 10587 h 33432"/>
                <a:gd name="connsiteX24" fmla="*/ 9004 w 26745"/>
                <a:gd name="connsiteY24" fmla="*/ 12058 h 33432"/>
                <a:gd name="connsiteX25" fmla="*/ 13841 w 26745"/>
                <a:gd name="connsiteY25" fmla="*/ 13462 h 33432"/>
                <a:gd name="connsiteX26" fmla="*/ 21954 w 26745"/>
                <a:gd name="connsiteY26" fmla="*/ 16003 h 33432"/>
                <a:gd name="connsiteX27" fmla="*/ 25564 w 26745"/>
                <a:gd name="connsiteY27" fmla="*/ 18878 h 33432"/>
                <a:gd name="connsiteX28" fmla="*/ 26879 w 26745"/>
                <a:gd name="connsiteY28" fmla="*/ 23558 h 33432"/>
                <a:gd name="connsiteX29" fmla="*/ 25275 w 26745"/>
                <a:gd name="connsiteY29" fmla="*/ 28729 h 33432"/>
                <a:gd name="connsiteX30" fmla="*/ 20661 w 26745"/>
                <a:gd name="connsiteY30" fmla="*/ 32474 h 33432"/>
                <a:gd name="connsiteX31" fmla="*/ 13841 w 26745"/>
                <a:gd name="connsiteY31" fmla="*/ 33789 h 33432"/>
                <a:gd name="connsiteX32" fmla="*/ 4235 w 26745"/>
                <a:gd name="connsiteY32" fmla="*/ 31181 h 33432"/>
                <a:gd name="connsiteX33" fmla="*/ 0 w 26745"/>
                <a:gd name="connsiteY33" fmla="*/ 23425 h 3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6745" h="33432">
                  <a:moveTo>
                    <a:pt x="0" y="23425"/>
                  </a:moveTo>
                  <a:lnTo>
                    <a:pt x="5416" y="22578"/>
                  </a:lnTo>
                  <a:cubicBezTo>
                    <a:pt x="5728" y="24762"/>
                    <a:pt x="6575" y="26411"/>
                    <a:pt x="7957" y="27570"/>
                  </a:cubicBezTo>
                  <a:cubicBezTo>
                    <a:pt x="9339" y="28729"/>
                    <a:pt x="11300" y="29309"/>
                    <a:pt x="13796" y="29309"/>
                  </a:cubicBezTo>
                  <a:cubicBezTo>
                    <a:pt x="16315" y="29309"/>
                    <a:pt x="18187" y="28796"/>
                    <a:pt x="19413" y="27771"/>
                  </a:cubicBezTo>
                  <a:cubicBezTo>
                    <a:pt x="20639" y="26746"/>
                    <a:pt x="21240" y="25542"/>
                    <a:pt x="21240" y="24160"/>
                  </a:cubicBezTo>
                  <a:cubicBezTo>
                    <a:pt x="21240" y="22912"/>
                    <a:pt x="20706" y="21954"/>
                    <a:pt x="19636" y="21241"/>
                  </a:cubicBezTo>
                  <a:cubicBezTo>
                    <a:pt x="18878" y="20750"/>
                    <a:pt x="17006" y="20126"/>
                    <a:pt x="14019" y="19368"/>
                  </a:cubicBezTo>
                  <a:cubicBezTo>
                    <a:pt x="10007" y="18365"/>
                    <a:pt x="7221" y="17474"/>
                    <a:pt x="5661" y="16738"/>
                  </a:cubicBezTo>
                  <a:cubicBezTo>
                    <a:pt x="4101" y="16003"/>
                    <a:pt x="2920" y="14978"/>
                    <a:pt x="2117" y="13663"/>
                  </a:cubicBezTo>
                  <a:cubicBezTo>
                    <a:pt x="1315" y="12348"/>
                    <a:pt x="914" y="10899"/>
                    <a:pt x="914" y="9316"/>
                  </a:cubicBezTo>
                  <a:cubicBezTo>
                    <a:pt x="914" y="7868"/>
                    <a:pt x="1248" y="6530"/>
                    <a:pt x="1894" y="5305"/>
                  </a:cubicBezTo>
                  <a:cubicBezTo>
                    <a:pt x="2563" y="4079"/>
                    <a:pt x="3455" y="3053"/>
                    <a:pt x="4591" y="2251"/>
                  </a:cubicBezTo>
                  <a:cubicBezTo>
                    <a:pt x="5438" y="1627"/>
                    <a:pt x="6597" y="1092"/>
                    <a:pt x="8068" y="646"/>
                  </a:cubicBezTo>
                  <a:cubicBezTo>
                    <a:pt x="9539" y="201"/>
                    <a:pt x="11122" y="0"/>
                    <a:pt x="12816" y="0"/>
                  </a:cubicBezTo>
                  <a:cubicBezTo>
                    <a:pt x="15356" y="0"/>
                    <a:pt x="17585" y="357"/>
                    <a:pt x="19502" y="1092"/>
                  </a:cubicBezTo>
                  <a:cubicBezTo>
                    <a:pt x="21419" y="1828"/>
                    <a:pt x="22845" y="2808"/>
                    <a:pt x="23759" y="4056"/>
                  </a:cubicBezTo>
                  <a:cubicBezTo>
                    <a:pt x="24673" y="5305"/>
                    <a:pt x="25297" y="6976"/>
                    <a:pt x="25653" y="9071"/>
                  </a:cubicBezTo>
                  <a:lnTo>
                    <a:pt x="20304" y="9807"/>
                  </a:lnTo>
                  <a:cubicBezTo>
                    <a:pt x="20059" y="8135"/>
                    <a:pt x="19346" y="6842"/>
                    <a:pt x="18187" y="5906"/>
                  </a:cubicBezTo>
                  <a:cubicBezTo>
                    <a:pt x="17028" y="4970"/>
                    <a:pt x="15379" y="4502"/>
                    <a:pt x="13239" y="4502"/>
                  </a:cubicBezTo>
                  <a:cubicBezTo>
                    <a:pt x="10721" y="4502"/>
                    <a:pt x="8915" y="4926"/>
                    <a:pt x="7845" y="5750"/>
                  </a:cubicBezTo>
                  <a:cubicBezTo>
                    <a:pt x="6776" y="6575"/>
                    <a:pt x="6241" y="7556"/>
                    <a:pt x="6241" y="8670"/>
                  </a:cubicBezTo>
                  <a:cubicBezTo>
                    <a:pt x="6241" y="9383"/>
                    <a:pt x="6464" y="10030"/>
                    <a:pt x="6909" y="10587"/>
                  </a:cubicBezTo>
                  <a:cubicBezTo>
                    <a:pt x="7355" y="11189"/>
                    <a:pt x="8068" y="11657"/>
                    <a:pt x="9004" y="12058"/>
                  </a:cubicBezTo>
                  <a:cubicBezTo>
                    <a:pt x="9562" y="12258"/>
                    <a:pt x="11166" y="12726"/>
                    <a:pt x="13841" y="13462"/>
                  </a:cubicBezTo>
                  <a:cubicBezTo>
                    <a:pt x="17719" y="14510"/>
                    <a:pt x="20416" y="15356"/>
                    <a:pt x="21954" y="16003"/>
                  </a:cubicBezTo>
                  <a:cubicBezTo>
                    <a:pt x="23492" y="16671"/>
                    <a:pt x="24695" y="17630"/>
                    <a:pt x="25564" y="18878"/>
                  </a:cubicBezTo>
                  <a:cubicBezTo>
                    <a:pt x="26434" y="20126"/>
                    <a:pt x="26879" y="21709"/>
                    <a:pt x="26879" y="23558"/>
                  </a:cubicBezTo>
                  <a:cubicBezTo>
                    <a:pt x="26879" y="25386"/>
                    <a:pt x="26344" y="27102"/>
                    <a:pt x="25275" y="28729"/>
                  </a:cubicBezTo>
                  <a:cubicBezTo>
                    <a:pt x="24205" y="30356"/>
                    <a:pt x="22667" y="31604"/>
                    <a:pt x="20661" y="32474"/>
                  </a:cubicBezTo>
                  <a:cubicBezTo>
                    <a:pt x="18655" y="33365"/>
                    <a:pt x="16382" y="33789"/>
                    <a:pt x="13841" y="33789"/>
                  </a:cubicBezTo>
                  <a:cubicBezTo>
                    <a:pt x="9628" y="33789"/>
                    <a:pt x="6441" y="32919"/>
                    <a:pt x="4235" y="31181"/>
                  </a:cubicBezTo>
                  <a:cubicBezTo>
                    <a:pt x="2028" y="29443"/>
                    <a:pt x="602" y="26857"/>
                    <a:pt x="0" y="23425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83" name="자유형: 도형 15"/>
            <p:cNvSpPr/>
            <p:nvPr/>
          </p:nvSpPr>
          <p:spPr>
            <a:xfrm>
              <a:off x="9167352" y="6610217"/>
              <a:ext cx="4458" cy="44576"/>
            </a:xfrm>
            <a:custGeom>
              <a:avLst/>
              <a:gdLst>
                <a:gd name="connsiteX0" fmla="*/ 0 w 4457"/>
                <a:gd name="connsiteY0" fmla="*/ 6308 h 44576"/>
                <a:gd name="connsiteX1" fmla="*/ 0 w 4457"/>
                <a:gd name="connsiteY1" fmla="*/ 0 h 44576"/>
                <a:gd name="connsiteX2" fmla="*/ 5483 w 4457"/>
                <a:gd name="connsiteY2" fmla="*/ 0 h 44576"/>
                <a:gd name="connsiteX3" fmla="*/ 5483 w 4457"/>
                <a:gd name="connsiteY3" fmla="*/ 6308 h 44576"/>
                <a:gd name="connsiteX4" fmla="*/ 0 w 4457"/>
                <a:gd name="connsiteY4" fmla="*/ 6308 h 44576"/>
                <a:gd name="connsiteX5" fmla="*/ 0 w 4457"/>
                <a:gd name="connsiteY5" fmla="*/ 44665 h 44576"/>
                <a:gd name="connsiteX6" fmla="*/ 0 w 4457"/>
                <a:gd name="connsiteY6" fmla="*/ 12325 h 44576"/>
                <a:gd name="connsiteX7" fmla="*/ 5483 w 4457"/>
                <a:gd name="connsiteY7" fmla="*/ 12325 h 44576"/>
                <a:gd name="connsiteX8" fmla="*/ 5483 w 4457"/>
                <a:gd name="connsiteY8" fmla="*/ 44665 h 44576"/>
                <a:gd name="connsiteX9" fmla="*/ 0 w 4457"/>
                <a:gd name="connsiteY9" fmla="*/ 44665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57" h="44576">
                  <a:moveTo>
                    <a:pt x="0" y="6308"/>
                  </a:moveTo>
                  <a:lnTo>
                    <a:pt x="0" y="0"/>
                  </a:lnTo>
                  <a:lnTo>
                    <a:pt x="5483" y="0"/>
                  </a:lnTo>
                  <a:lnTo>
                    <a:pt x="5483" y="6308"/>
                  </a:lnTo>
                  <a:lnTo>
                    <a:pt x="0" y="6308"/>
                  </a:lnTo>
                  <a:close/>
                  <a:moveTo>
                    <a:pt x="0" y="44665"/>
                  </a:moveTo>
                  <a:lnTo>
                    <a:pt x="0" y="12325"/>
                  </a:lnTo>
                  <a:lnTo>
                    <a:pt x="5483" y="12325"/>
                  </a:lnTo>
                  <a:lnTo>
                    <a:pt x="5483" y="44665"/>
                  </a:lnTo>
                  <a:lnTo>
                    <a:pt x="0" y="4466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84" name="자유형: 도형 16"/>
            <p:cNvSpPr/>
            <p:nvPr/>
          </p:nvSpPr>
          <p:spPr>
            <a:xfrm>
              <a:off x="9181171" y="6621807"/>
              <a:ext cx="24517" cy="31203"/>
            </a:xfrm>
            <a:custGeom>
              <a:avLst/>
              <a:gdLst>
                <a:gd name="connsiteX0" fmla="*/ 0 w 24516"/>
                <a:gd name="connsiteY0" fmla="*/ 33075 h 31203"/>
                <a:gd name="connsiteX1" fmla="*/ 0 w 24516"/>
                <a:gd name="connsiteY1" fmla="*/ 736 h 31203"/>
                <a:gd name="connsiteX2" fmla="*/ 4926 w 24516"/>
                <a:gd name="connsiteY2" fmla="*/ 736 h 31203"/>
                <a:gd name="connsiteX3" fmla="*/ 4926 w 24516"/>
                <a:gd name="connsiteY3" fmla="*/ 5327 h 31203"/>
                <a:gd name="connsiteX4" fmla="*/ 15223 w 24516"/>
                <a:gd name="connsiteY4" fmla="*/ 0 h 31203"/>
                <a:gd name="connsiteX5" fmla="*/ 20594 w 24516"/>
                <a:gd name="connsiteY5" fmla="*/ 1048 h 31203"/>
                <a:gd name="connsiteX6" fmla="*/ 24272 w 24516"/>
                <a:gd name="connsiteY6" fmla="*/ 3811 h 31203"/>
                <a:gd name="connsiteX7" fmla="*/ 25988 w 24516"/>
                <a:gd name="connsiteY7" fmla="*/ 7868 h 31203"/>
                <a:gd name="connsiteX8" fmla="*/ 26300 w 24516"/>
                <a:gd name="connsiteY8" fmla="*/ 13195 h 31203"/>
                <a:gd name="connsiteX9" fmla="*/ 26300 w 24516"/>
                <a:gd name="connsiteY9" fmla="*/ 33098 h 31203"/>
                <a:gd name="connsiteX10" fmla="*/ 20817 w 24516"/>
                <a:gd name="connsiteY10" fmla="*/ 33098 h 31203"/>
                <a:gd name="connsiteX11" fmla="*/ 20817 w 24516"/>
                <a:gd name="connsiteY11" fmla="*/ 13417 h 31203"/>
                <a:gd name="connsiteX12" fmla="*/ 20171 w 24516"/>
                <a:gd name="connsiteY12" fmla="*/ 8403 h 31203"/>
                <a:gd name="connsiteX13" fmla="*/ 17897 w 24516"/>
                <a:gd name="connsiteY13" fmla="*/ 5750 h 31203"/>
                <a:gd name="connsiteX14" fmla="*/ 14064 w 24516"/>
                <a:gd name="connsiteY14" fmla="*/ 4770 h 31203"/>
                <a:gd name="connsiteX15" fmla="*/ 8024 w 24516"/>
                <a:gd name="connsiteY15" fmla="*/ 6998 h 31203"/>
                <a:gd name="connsiteX16" fmla="*/ 5483 w 24516"/>
                <a:gd name="connsiteY16" fmla="*/ 15446 h 31203"/>
                <a:gd name="connsiteX17" fmla="*/ 5483 w 24516"/>
                <a:gd name="connsiteY17" fmla="*/ 33120 h 31203"/>
                <a:gd name="connsiteX18" fmla="*/ 0 w 24516"/>
                <a:gd name="connsiteY18" fmla="*/ 33120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16" h="31203">
                  <a:moveTo>
                    <a:pt x="0" y="33075"/>
                  </a:moveTo>
                  <a:lnTo>
                    <a:pt x="0" y="736"/>
                  </a:lnTo>
                  <a:lnTo>
                    <a:pt x="4926" y="736"/>
                  </a:lnTo>
                  <a:lnTo>
                    <a:pt x="4926" y="5327"/>
                  </a:lnTo>
                  <a:cubicBezTo>
                    <a:pt x="7310" y="1783"/>
                    <a:pt x="10743" y="0"/>
                    <a:pt x="15223" y="0"/>
                  </a:cubicBezTo>
                  <a:cubicBezTo>
                    <a:pt x="17162" y="0"/>
                    <a:pt x="18967" y="357"/>
                    <a:pt x="20594" y="1048"/>
                  </a:cubicBezTo>
                  <a:cubicBezTo>
                    <a:pt x="22221" y="1738"/>
                    <a:pt x="23447" y="2675"/>
                    <a:pt x="24272" y="3811"/>
                  </a:cubicBezTo>
                  <a:cubicBezTo>
                    <a:pt x="25074" y="4948"/>
                    <a:pt x="25653" y="6308"/>
                    <a:pt x="25988" y="7868"/>
                  </a:cubicBezTo>
                  <a:cubicBezTo>
                    <a:pt x="26188" y="8893"/>
                    <a:pt x="26300" y="10654"/>
                    <a:pt x="26300" y="13195"/>
                  </a:cubicBezTo>
                  <a:lnTo>
                    <a:pt x="26300" y="33098"/>
                  </a:lnTo>
                  <a:lnTo>
                    <a:pt x="20817" y="33098"/>
                  </a:lnTo>
                  <a:lnTo>
                    <a:pt x="20817" y="13417"/>
                  </a:lnTo>
                  <a:cubicBezTo>
                    <a:pt x="20817" y="11189"/>
                    <a:pt x="20594" y="9517"/>
                    <a:pt x="20171" y="8403"/>
                  </a:cubicBezTo>
                  <a:cubicBezTo>
                    <a:pt x="19747" y="7288"/>
                    <a:pt x="18989" y="6419"/>
                    <a:pt x="17897" y="5750"/>
                  </a:cubicBezTo>
                  <a:cubicBezTo>
                    <a:pt x="16805" y="5082"/>
                    <a:pt x="15535" y="4770"/>
                    <a:pt x="14064" y="4770"/>
                  </a:cubicBezTo>
                  <a:cubicBezTo>
                    <a:pt x="11723" y="4770"/>
                    <a:pt x="9718" y="5505"/>
                    <a:pt x="8024" y="6998"/>
                  </a:cubicBezTo>
                  <a:cubicBezTo>
                    <a:pt x="6330" y="8492"/>
                    <a:pt x="5483" y="11300"/>
                    <a:pt x="5483" y="15446"/>
                  </a:cubicBezTo>
                  <a:lnTo>
                    <a:pt x="5483" y="33120"/>
                  </a:lnTo>
                  <a:lnTo>
                    <a:pt x="0" y="3312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85" name="자유형: 도형 17"/>
            <p:cNvSpPr/>
            <p:nvPr/>
          </p:nvSpPr>
          <p:spPr>
            <a:xfrm>
              <a:off x="9214068" y="6621807"/>
              <a:ext cx="28974" cy="33432"/>
            </a:xfrm>
            <a:custGeom>
              <a:avLst/>
              <a:gdLst>
                <a:gd name="connsiteX0" fmla="*/ 23960 w 28974"/>
                <a:gd name="connsiteY0" fmla="*/ 22667 h 33432"/>
                <a:gd name="connsiteX1" fmla="*/ 29621 w 28974"/>
                <a:gd name="connsiteY1" fmla="*/ 23358 h 33432"/>
                <a:gd name="connsiteX2" fmla="*/ 24650 w 28974"/>
                <a:gd name="connsiteY2" fmla="*/ 31070 h 33432"/>
                <a:gd name="connsiteX3" fmla="*/ 15401 w 28974"/>
                <a:gd name="connsiteY3" fmla="*/ 33811 h 33432"/>
                <a:gd name="connsiteX4" fmla="*/ 4146 w 28974"/>
                <a:gd name="connsiteY4" fmla="*/ 29443 h 33432"/>
                <a:gd name="connsiteX5" fmla="*/ 0 w 28974"/>
                <a:gd name="connsiteY5" fmla="*/ 17184 h 33432"/>
                <a:gd name="connsiteX6" fmla="*/ 4212 w 28974"/>
                <a:gd name="connsiteY6" fmla="*/ 4502 h 33432"/>
                <a:gd name="connsiteX7" fmla="*/ 15111 w 28974"/>
                <a:gd name="connsiteY7" fmla="*/ 0 h 33432"/>
                <a:gd name="connsiteX8" fmla="*/ 25720 w 28974"/>
                <a:gd name="connsiteY8" fmla="*/ 4413 h 33432"/>
                <a:gd name="connsiteX9" fmla="*/ 29844 w 28974"/>
                <a:gd name="connsiteY9" fmla="*/ 16850 h 33432"/>
                <a:gd name="connsiteX10" fmla="*/ 29821 w 28974"/>
                <a:gd name="connsiteY10" fmla="*/ 18321 h 33432"/>
                <a:gd name="connsiteX11" fmla="*/ 5683 w 28974"/>
                <a:gd name="connsiteY11" fmla="*/ 18321 h 33432"/>
                <a:gd name="connsiteX12" fmla="*/ 8692 w 28974"/>
                <a:gd name="connsiteY12" fmla="*/ 26478 h 33432"/>
                <a:gd name="connsiteX13" fmla="*/ 15446 w 28974"/>
                <a:gd name="connsiteY13" fmla="*/ 29309 h 33432"/>
                <a:gd name="connsiteX14" fmla="*/ 20594 w 28974"/>
                <a:gd name="connsiteY14" fmla="*/ 27726 h 33432"/>
                <a:gd name="connsiteX15" fmla="*/ 23960 w 28974"/>
                <a:gd name="connsiteY15" fmla="*/ 22667 h 33432"/>
                <a:gd name="connsiteX16" fmla="*/ 5951 w 28974"/>
                <a:gd name="connsiteY16" fmla="*/ 13796 h 33432"/>
                <a:gd name="connsiteX17" fmla="*/ 24004 w 28974"/>
                <a:gd name="connsiteY17" fmla="*/ 13796 h 33432"/>
                <a:gd name="connsiteX18" fmla="*/ 21931 w 28974"/>
                <a:gd name="connsiteY18" fmla="*/ 7667 h 33432"/>
                <a:gd name="connsiteX19" fmla="*/ 15134 w 28974"/>
                <a:gd name="connsiteY19" fmla="*/ 4502 h 33432"/>
                <a:gd name="connsiteX20" fmla="*/ 8781 w 28974"/>
                <a:gd name="connsiteY20" fmla="*/ 7021 h 33432"/>
                <a:gd name="connsiteX21" fmla="*/ 5951 w 28974"/>
                <a:gd name="connsiteY21" fmla="*/ 13796 h 3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974" h="33432">
                  <a:moveTo>
                    <a:pt x="23960" y="22667"/>
                  </a:moveTo>
                  <a:lnTo>
                    <a:pt x="29621" y="23358"/>
                  </a:lnTo>
                  <a:cubicBezTo>
                    <a:pt x="28729" y="26679"/>
                    <a:pt x="27080" y="29242"/>
                    <a:pt x="24650" y="31070"/>
                  </a:cubicBezTo>
                  <a:cubicBezTo>
                    <a:pt x="22243" y="32897"/>
                    <a:pt x="19145" y="33811"/>
                    <a:pt x="15401" y="33811"/>
                  </a:cubicBezTo>
                  <a:cubicBezTo>
                    <a:pt x="10676" y="33811"/>
                    <a:pt x="6909" y="32362"/>
                    <a:pt x="4146" y="29443"/>
                  </a:cubicBezTo>
                  <a:cubicBezTo>
                    <a:pt x="1382" y="26523"/>
                    <a:pt x="0" y="22444"/>
                    <a:pt x="0" y="17184"/>
                  </a:cubicBezTo>
                  <a:cubicBezTo>
                    <a:pt x="0" y="11746"/>
                    <a:pt x="1404" y="7511"/>
                    <a:pt x="4212" y="4502"/>
                  </a:cubicBezTo>
                  <a:cubicBezTo>
                    <a:pt x="7021" y="1493"/>
                    <a:pt x="10654" y="0"/>
                    <a:pt x="15111" y="0"/>
                  </a:cubicBezTo>
                  <a:cubicBezTo>
                    <a:pt x="19435" y="0"/>
                    <a:pt x="22979" y="1471"/>
                    <a:pt x="25720" y="4413"/>
                  </a:cubicBezTo>
                  <a:cubicBezTo>
                    <a:pt x="28462" y="7355"/>
                    <a:pt x="29844" y="11501"/>
                    <a:pt x="29844" y="16850"/>
                  </a:cubicBezTo>
                  <a:cubicBezTo>
                    <a:pt x="29844" y="17184"/>
                    <a:pt x="29821" y="17652"/>
                    <a:pt x="29821" y="18321"/>
                  </a:cubicBezTo>
                  <a:lnTo>
                    <a:pt x="5683" y="18321"/>
                  </a:lnTo>
                  <a:cubicBezTo>
                    <a:pt x="5884" y="21865"/>
                    <a:pt x="6887" y="24606"/>
                    <a:pt x="8692" y="26478"/>
                  </a:cubicBezTo>
                  <a:cubicBezTo>
                    <a:pt x="10498" y="28373"/>
                    <a:pt x="12749" y="29309"/>
                    <a:pt x="15446" y="29309"/>
                  </a:cubicBezTo>
                  <a:cubicBezTo>
                    <a:pt x="17451" y="29309"/>
                    <a:pt x="19168" y="28774"/>
                    <a:pt x="20594" y="27726"/>
                  </a:cubicBezTo>
                  <a:cubicBezTo>
                    <a:pt x="21998" y="26657"/>
                    <a:pt x="23113" y="24985"/>
                    <a:pt x="23960" y="22667"/>
                  </a:cubicBezTo>
                  <a:close/>
                  <a:moveTo>
                    <a:pt x="5951" y="13796"/>
                  </a:moveTo>
                  <a:lnTo>
                    <a:pt x="24004" y="13796"/>
                  </a:lnTo>
                  <a:cubicBezTo>
                    <a:pt x="23759" y="11077"/>
                    <a:pt x="23068" y="9027"/>
                    <a:pt x="21931" y="7667"/>
                  </a:cubicBezTo>
                  <a:cubicBezTo>
                    <a:pt x="20193" y="5550"/>
                    <a:pt x="17920" y="4502"/>
                    <a:pt x="15134" y="4502"/>
                  </a:cubicBezTo>
                  <a:cubicBezTo>
                    <a:pt x="12615" y="4502"/>
                    <a:pt x="10498" y="5349"/>
                    <a:pt x="8781" y="7021"/>
                  </a:cubicBezTo>
                  <a:cubicBezTo>
                    <a:pt x="7088" y="8715"/>
                    <a:pt x="6129" y="10966"/>
                    <a:pt x="5951" y="13796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86" name="자유형: 도형 18"/>
            <p:cNvSpPr/>
            <p:nvPr/>
          </p:nvSpPr>
          <p:spPr>
            <a:xfrm>
              <a:off x="9248369" y="6621807"/>
              <a:ext cx="26746" cy="33432"/>
            </a:xfrm>
            <a:custGeom>
              <a:avLst/>
              <a:gdLst>
                <a:gd name="connsiteX0" fmla="*/ 0 w 26745"/>
                <a:gd name="connsiteY0" fmla="*/ 23425 h 33432"/>
                <a:gd name="connsiteX1" fmla="*/ 5416 w 26745"/>
                <a:gd name="connsiteY1" fmla="*/ 22578 h 33432"/>
                <a:gd name="connsiteX2" fmla="*/ 7957 w 26745"/>
                <a:gd name="connsiteY2" fmla="*/ 27570 h 33432"/>
                <a:gd name="connsiteX3" fmla="*/ 13796 w 26745"/>
                <a:gd name="connsiteY3" fmla="*/ 29309 h 33432"/>
                <a:gd name="connsiteX4" fmla="*/ 19391 w 26745"/>
                <a:gd name="connsiteY4" fmla="*/ 27771 h 33432"/>
                <a:gd name="connsiteX5" fmla="*/ 21218 w 26745"/>
                <a:gd name="connsiteY5" fmla="*/ 24160 h 33432"/>
                <a:gd name="connsiteX6" fmla="*/ 19591 w 26745"/>
                <a:gd name="connsiteY6" fmla="*/ 21241 h 33432"/>
                <a:gd name="connsiteX7" fmla="*/ 13997 w 26745"/>
                <a:gd name="connsiteY7" fmla="*/ 19368 h 33432"/>
                <a:gd name="connsiteX8" fmla="*/ 5639 w 26745"/>
                <a:gd name="connsiteY8" fmla="*/ 16738 h 33432"/>
                <a:gd name="connsiteX9" fmla="*/ 2095 w 26745"/>
                <a:gd name="connsiteY9" fmla="*/ 13663 h 33432"/>
                <a:gd name="connsiteX10" fmla="*/ 892 w 26745"/>
                <a:gd name="connsiteY10" fmla="*/ 9316 h 33432"/>
                <a:gd name="connsiteX11" fmla="*/ 1872 w 26745"/>
                <a:gd name="connsiteY11" fmla="*/ 5305 h 33432"/>
                <a:gd name="connsiteX12" fmla="*/ 4569 w 26745"/>
                <a:gd name="connsiteY12" fmla="*/ 2251 h 33432"/>
                <a:gd name="connsiteX13" fmla="*/ 8046 w 26745"/>
                <a:gd name="connsiteY13" fmla="*/ 646 h 33432"/>
                <a:gd name="connsiteX14" fmla="*/ 12793 w 26745"/>
                <a:gd name="connsiteY14" fmla="*/ 0 h 33432"/>
                <a:gd name="connsiteX15" fmla="*/ 19480 w 26745"/>
                <a:gd name="connsiteY15" fmla="*/ 1092 h 33432"/>
                <a:gd name="connsiteX16" fmla="*/ 23737 w 26745"/>
                <a:gd name="connsiteY16" fmla="*/ 4056 h 33432"/>
                <a:gd name="connsiteX17" fmla="*/ 25631 w 26745"/>
                <a:gd name="connsiteY17" fmla="*/ 9071 h 33432"/>
                <a:gd name="connsiteX18" fmla="*/ 20282 w 26745"/>
                <a:gd name="connsiteY18" fmla="*/ 9807 h 33432"/>
                <a:gd name="connsiteX19" fmla="*/ 18165 w 26745"/>
                <a:gd name="connsiteY19" fmla="*/ 5906 h 33432"/>
                <a:gd name="connsiteX20" fmla="*/ 13217 w 26745"/>
                <a:gd name="connsiteY20" fmla="*/ 4502 h 33432"/>
                <a:gd name="connsiteX21" fmla="*/ 7823 w 26745"/>
                <a:gd name="connsiteY21" fmla="*/ 5750 h 33432"/>
                <a:gd name="connsiteX22" fmla="*/ 6196 w 26745"/>
                <a:gd name="connsiteY22" fmla="*/ 8670 h 33432"/>
                <a:gd name="connsiteX23" fmla="*/ 6865 w 26745"/>
                <a:gd name="connsiteY23" fmla="*/ 10587 h 33432"/>
                <a:gd name="connsiteX24" fmla="*/ 8960 w 26745"/>
                <a:gd name="connsiteY24" fmla="*/ 12058 h 33432"/>
                <a:gd name="connsiteX25" fmla="*/ 13796 w 26745"/>
                <a:gd name="connsiteY25" fmla="*/ 13462 h 33432"/>
                <a:gd name="connsiteX26" fmla="*/ 21909 w 26745"/>
                <a:gd name="connsiteY26" fmla="*/ 16003 h 33432"/>
                <a:gd name="connsiteX27" fmla="*/ 25520 w 26745"/>
                <a:gd name="connsiteY27" fmla="*/ 18878 h 33432"/>
                <a:gd name="connsiteX28" fmla="*/ 26835 w 26745"/>
                <a:gd name="connsiteY28" fmla="*/ 23558 h 33432"/>
                <a:gd name="connsiteX29" fmla="*/ 25230 w 26745"/>
                <a:gd name="connsiteY29" fmla="*/ 28729 h 33432"/>
                <a:gd name="connsiteX30" fmla="*/ 20616 w 26745"/>
                <a:gd name="connsiteY30" fmla="*/ 32474 h 33432"/>
                <a:gd name="connsiteX31" fmla="*/ 13796 w 26745"/>
                <a:gd name="connsiteY31" fmla="*/ 33789 h 33432"/>
                <a:gd name="connsiteX32" fmla="*/ 4190 w 26745"/>
                <a:gd name="connsiteY32" fmla="*/ 31181 h 33432"/>
                <a:gd name="connsiteX33" fmla="*/ 0 w 26745"/>
                <a:gd name="connsiteY33" fmla="*/ 23425 h 3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6745" h="33432">
                  <a:moveTo>
                    <a:pt x="0" y="23425"/>
                  </a:moveTo>
                  <a:lnTo>
                    <a:pt x="5416" y="22578"/>
                  </a:lnTo>
                  <a:cubicBezTo>
                    <a:pt x="5728" y="24762"/>
                    <a:pt x="6575" y="26411"/>
                    <a:pt x="7957" y="27570"/>
                  </a:cubicBezTo>
                  <a:cubicBezTo>
                    <a:pt x="9339" y="28729"/>
                    <a:pt x="11300" y="29309"/>
                    <a:pt x="13796" y="29309"/>
                  </a:cubicBezTo>
                  <a:cubicBezTo>
                    <a:pt x="16315" y="29309"/>
                    <a:pt x="18187" y="28796"/>
                    <a:pt x="19391" y="27771"/>
                  </a:cubicBezTo>
                  <a:cubicBezTo>
                    <a:pt x="20616" y="26746"/>
                    <a:pt x="21218" y="25542"/>
                    <a:pt x="21218" y="24160"/>
                  </a:cubicBezTo>
                  <a:cubicBezTo>
                    <a:pt x="21218" y="22912"/>
                    <a:pt x="20683" y="21954"/>
                    <a:pt x="19591" y="21241"/>
                  </a:cubicBezTo>
                  <a:cubicBezTo>
                    <a:pt x="18833" y="20750"/>
                    <a:pt x="16961" y="20126"/>
                    <a:pt x="13997" y="19368"/>
                  </a:cubicBezTo>
                  <a:cubicBezTo>
                    <a:pt x="9985" y="18365"/>
                    <a:pt x="7199" y="17474"/>
                    <a:pt x="5639" y="16738"/>
                  </a:cubicBezTo>
                  <a:cubicBezTo>
                    <a:pt x="4079" y="16003"/>
                    <a:pt x="2897" y="14978"/>
                    <a:pt x="2095" y="13663"/>
                  </a:cubicBezTo>
                  <a:cubicBezTo>
                    <a:pt x="1293" y="12348"/>
                    <a:pt x="892" y="10899"/>
                    <a:pt x="892" y="9316"/>
                  </a:cubicBezTo>
                  <a:cubicBezTo>
                    <a:pt x="892" y="7868"/>
                    <a:pt x="1226" y="6530"/>
                    <a:pt x="1872" y="5305"/>
                  </a:cubicBezTo>
                  <a:cubicBezTo>
                    <a:pt x="2541" y="4079"/>
                    <a:pt x="3432" y="3053"/>
                    <a:pt x="4569" y="2251"/>
                  </a:cubicBezTo>
                  <a:cubicBezTo>
                    <a:pt x="5416" y="1627"/>
                    <a:pt x="6575" y="1092"/>
                    <a:pt x="8046" y="646"/>
                  </a:cubicBezTo>
                  <a:cubicBezTo>
                    <a:pt x="9517" y="201"/>
                    <a:pt x="11099" y="0"/>
                    <a:pt x="12793" y="0"/>
                  </a:cubicBezTo>
                  <a:cubicBezTo>
                    <a:pt x="15334" y="0"/>
                    <a:pt x="17563" y="357"/>
                    <a:pt x="19480" y="1092"/>
                  </a:cubicBezTo>
                  <a:cubicBezTo>
                    <a:pt x="21396" y="1828"/>
                    <a:pt x="22823" y="2808"/>
                    <a:pt x="23737" y="4056"/>
                  </a:cubicBezTo>
                  <a:cubicBezTo>
                    <a:pt x="24650" y="5305"/>
                    <a:pt x="25275" y="6976"/>
                    <a:pt x="25631" y="9071"/>
                  </a:cubicBezTo>
                  <a:lnTo>
                    <a:pt x="20282" y="9807"/>
                  </a:lnTo>
                  <a:cubicBezTo>
                    <a:pt x="20037" y="8135"/>
                    <a:pt x="19324" y="6842"/>
                    <a:pt x="18165" y="5906"/>
                  </a:cubicBezTo>
                  <a:cubicBezTo>
                    <a:pt x="17006" y="4970"/>
                    <a:pt x="15356" y="4502"/>
                    <a:pt x="13217" y="4502"/>
                  </a:cubicBezTo>
                  <a:cubicBezTo>
                    <a:pt x="10698" y="4502"/>
                    <a:pt x="8893" y="4926"/>
                    <a:pt x="7823" y="5750"/>
                  </a:cubicBezTo>
                  <a:cubicBezTo>
                    <a:pt x="6753" y="6575"/>
                    <a:pt x="6196" y="7556"/>
                    <a:pt x="6196" y="8670"/>
                  </a:cubicBezTo>
                  <a:cubicBezTo>
                    <a:pt x="6196" y="9383"/>
                    <a:pt x="6419" y="10030"/>
                    <a:pt x="6865" y="10587"/>
                  </a:cubicBezTo>
                  <a:cubicBezTo>
                    <a:pt x="7310" y="11189"/>
                    <a:pt x="8024" y="11657"/>
                    <a:pt x="8960" y="12058"/>
                  </a:cubicBezTo>
                  <a:cubicBezTo>
                    <a:pt x="9517" y="12258"/>
                    <a:pt x="11122" y="12726"/>
                    <a:pt x="13796" y="13462"/>
                  </a:cubicBezTo>
                  <a:cubicBezTo>
                    <a:pt x="17674" y="14510"/>
                    <a:pt x="20371" y="15356"/>
                    <a:pt x="21909" y="16003"/>
                  </a:cubicBezTo>
                  <a:cubicBezTo>
                    <a:pt x="23447" y="16671"/>
                    <a:pt x="24650" y="17630"/>
                    <a:pt x="25520" y="18878"/>
                  </a:cubicBezTo>
                  <a:cubicBezTo>
                    <a:pt x="26389" y="20126"/>
                    <a:pt x="26835" y="21709"/>
                    <a:pt x="26835" y="23558"/>
                  </a:cubicBezTo>
                  <a:cubicBezTo>
                    <a:pt x="26835" y="25386"/>
                    <a:pt x="26300" y="27102"/>
                    <a:pt x="25230" y="28729"/>
                  </a:cubicBezTo>
                  <a:cubicBezTo>
                    <a:pt x="24160" y="30356"/>
                    <a:pt x="22622" y="31604"/>
                    <a:pt x="20616" y="32474"/>
                  </a:cubicBezTo>
                  <a:cubicBezTo>
                    <a:pt x="18610" y="33365"/>
                    <a:pt x="16337" y="33789"/>
                    <a:pt x="13796" y="33789"/>
                  </a:cubicBezTo>
                  <a:cubicBezTo>
                    <a:pt x="9584" y="33789"/>
                    <a:pt x="6397" y="32919"/>
                    <a:pt x="4190" y="31181"/>
                  </a:cubicBezTo>
                  <a:cubicBezTo>
                    <a:pt x="2028" y="29443"/>
                    <a:pt x="624" y="26857"/>
                    <a:pt x="0" y="23425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87" name="자유형: 도형 19"/>
            <p:cNvSpPr/>
            <p:nvPr/>
          </p:nvSpPr>
          <p:spPr>
            <a:xfrm>
              <a:off x="9279572" y="6621807"/>
              <a:ext cx="26746" cy="33432"/>
            </a:xfrm>
            <a:custGeom>
              <a:avLst/>
              <a:gdLst>
                <a:gd name="connsiteX0" fmla="*/ 0 w 26745"/>
                <a:gd name="connsiteY0" fmla="*/ 23425 h 33432"/>
                <a:gd name="connsiteX1" fmla="*/ 5416 w 26745"/>
                <a:gd name="connsiteY1" fmla="*/ 22578 h 33432"/>
                <a:gd name="connsiteX2" fmla="*/ 7957 w 26745"/>
                <a:gd name="connsiteY2" fmla="*/ 27570 h 33432"/>
                <a:gd name="connsiteX3" fmla="*/ 13796 w 26745"/>
                <a:gd name="connsiteY3" fmla="*/ 29309 h 33432"/>
                <a:gd name="connsiteX4" fmla="*/ 19391 w 26745"/>
                <a:gd name="connsiteY4" fmla="*/ 27771 h 33432"/>
                <a:gd name="connsiteX5" fmla="*/ 21218 w 26745"/>
                <a:gd name="connsiteY5" fmla="*/ 24160 h 33432"/>
                <a:gd name="connsiteX6" fmla="*/ 19613 w 26745"/>
                <a:gd name="connsiteY6" fmla="*/ 21241 h 33432"/>
                <a:gd name="connsiteX7" fmla="*/ 14019 w 26745"/>
                <a:gd name="connsiteY7" fmla="*/ 19368 h 33432"/>
                <a:gd name="connsiteX8" fmla="*/ 5661 w 26745"/>
                <a:gd name="connsiteY8" fmla="*/ 16738 h 33432"/>
                <a:gd name="connsiteX9" fmla="*/ 2117 w 26745"/>
                <a:gd name="connsiteY9" fmla="*/ 13663 h 33432"/>
                <a:gd name="connsiteX10" fmla="*/ 914 w 26745"/>
                <a:gd name="connsiteY10" fmla="*/ 9316 h 33432"/>
                <a:gd name="connsiteX11" fmla="*/ 1894 w 26745"/>
                <a:gd name="connsiteY11" fmla="*/ 5305 h 33432"/>
                <a:gd name="connsiteX12" fmla="*/ 4591 w 26745"/>
                <a:gd name="connsiteY12" fmla="*/ 2251 h 33432"/>
                <a:gd name="connsiteX13" fmla="*/ 8091 w 26745"/>
                <a:gd name="connsiteY13" fmla="*/ 646 h 33432"/>
                <a:gd name="connsiteX14" fmla="*/ 12838 w 26745"/>
                <a:gd name="connsiteY14" fmla="*/ 0 h 33432"/>
                <a:gd name="connsiteX15" fmla="*/ 19524 w 26745"/>
                <a:gd name="connsiteY15" fmla="*/ 1092 h 33432"/>
                <a:gd name="connsiteX16" fmla="*/ 23781 w 26745"/>
                <a:gd name="connsiteY16" fmla="*/ 4056 h 33432"/>
                <a:gd name="connsiteX17" fmla="*/ 25676 w 26745"/>
                <a:gd name="connsiteY17" fmla="*/ 9071 h 33432"/>
                <a:gd name="connsiteX18" fmla="*/ 20304 w 26745"/>
                <a:gd name="connsiteY18" fmla="*/ 9807 h 33432"/>
                <a:gd name="connsiteX19" fmla="*/ 18187 w 26745"/>
                <a:gd name="connsiteY19" fmla="*/ 5906 h 33432"/>
                <a:gd name="connsiteX20" fmla="*/ 13239 w 26745"/>
                <a:gd name="connsiteY20" fmla="*/ 4502 h 33432"/>
                <a:gd name="connsiteX21" fmla="*/ 7845 w 26745"/>
                <a:gd name="connsiteY21" fmla="*/ 5750 h 33432"/>
                <a:gd name="connsiteX22" fmla="*/ 6241 w 26745"/>
                <a:gd name="connsiteY22" fmla="*/ 8670 h 33432"/>
                <a:gd name="connsiteX23" fmla="*/ 6909 w 26745"/>
                <a:gd name="connsiteY23" fmla="*/ 10587 h 33432"/>
                <a:gd name="connsiteX24" fmla="*/ 9004 w 26745"/>
                <a:gd name="connsiteY24" fmla="*/ 12058 h 33432"/>
                <a:gd name="connsiteX25" fmla="*/ 13841 w 26745"/>
                <a:gd name="connsiteY25" fmla="*/ 13462 h 33432"/>
                <a:gd name="connsiteX26" fmla="*/ 21954 w 26745"/>
                <a:gd name="connsiteY26" fmla="*/ 16003 h 33432"/>
                <a:gd name="connsiteX27" fmla="*/ 25564 w 26745"/>
                <a:gd name="connsiteY27" fmla="*/ 18878 h 33432"/>
                <a:gd name="connsiteX28" fmla="*/ 26879 w 26745"/>
                <a:gd name="connsiteY28" fmla="*/ 23558 h 33432"/>
                <a:gd name="connsiteX29" fmla="*/ 25275 w 26745"/>
                <a:gd name="connsiteY29" fmla="*/ 28729 h 33432"/>
                <a:gd name="connsiteX30" fmla="*/ 20661 w 26745"/>
                <a:gd name="connsiteY30" fmla="*/ 32474 h 33432"/>
                <a:gd name="connsiteX31" fmla="*/ 13841 w 26745"/>
                <a:gd name="connsiteY31" fmla="*/ 33789 h 33432"/>
                <a:gd name="connsiteX32" fmla="*/ 4235 w 26745"/>
                <a:gd name="connsiteY32" fmla="*/ 31181 h 33432"/>
                <a:gd name="connsiteX33" fmla="*/ 0 w 26745"/>
                <a:gd name="connsiteY33" fmla="*/ 23425 h 3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6745" h="33432">
                  <a:moveTo>
                    <a:pt x="0" y="23425"/>
                  </a:moveTo>
                  <a:lnTo>
                    <a:pt x="5416" y="22578"/>
                  </a:lnTo>
                  <a:cubicBezTo>
                    <a:pt x="5728" y="24762"/>
                    <a:pt x="6575" y="26411"/>
                    <a:pt x="7957" y="27570"/>
                  </a:cubicBezTo>
                  <a:cubicBezTo>
                    <a:pt x="9339" y="28729"/>
                    <a:pt x="11300" y="29309"/>
                    <a:pt x="13796" y="29309"/>
                  </a:cubicBezTo>
                  <a:cubicBezTo>
                    <a:pt x="16315" y="29309"/>
                    <a:pt x="18187" y="28796"/>
                    <a:pt x="19391" y="27771"/>
                  </a:cubicBezTo>
                  <a:cubicBezTo>
                    <a:pt x="20616" y="26746"/>
                    <a:pt x="21218" y="25542"/>
                    <a:pt x="21218" y="24160"/>
                  </a:cubicBezTo>
                  <a:cubicBezTo>
                    <a:pt x="21218" y="22912"/>
                    <a:pt x="20683" y="21954"/>
                    <a:pt x="19613" y="21241"/>
                  </a:cubicBezTo>
                  <a:cubicBezTo>
                    <a:pt x="18856" y="20750"/>
                    <a:pt x="16983" y="20126"/>
                    <a:pt x="14019" y="19368"/>
                  </a:cubicBezTo>
                  <a:cubicBezTo>
                    <a:pt x="10007" y="18365"/>
                    <a:pt x="7221" y="17474"/>
                    <a:pt x="5661" y="16738"/>
                  </a:cubicBezTo>
                  <a:cubicBezTo>
                    <a:pt x="4101" y="16003"/>
                    <a:pt x="2920" y="14978"/>
                    <a:pt x="2117" y="13663"/>
                  </a:cubicBezTo>
                  <a:cubicBezTo>
                    <a:pt x="1315" y="12348"/>
                    <a:pt x="914" y="10899"/>
                    <a:pt x="914" y="9316"/>
                  </a:cubicBezTo>
                  <a:cubicBezTo>
                    <a:pt x="914" y="7868"/>
                    <a:pt x="1248" y="6530"/>
                    <a:pt x="1894" y="5305"/>
                  </a:cubicBezTo>
                  <a:cubicBezTo>
                    <a:pt x="2563" y="4079"/>
                    <a:pt x="3455" y="3053"/>
                    <a:pt x="4591" y="2251"/>
                  </a:cubicBezTo>
                  <a:cubicBezTo>
                    <a:pt x="5438" y="1627"/>
                    <a:pt x="6597" y="1092"/>
                    <a:pt x="8091" y="646"/>
                  </a:cubicBezTo>
                  <a:cubicBezTo>
                    <a:pt x="9562" y="201"/>
                    <a:pt x="11144" y="0"/>
                    <a:pt x="12838" y="0"/>
                  </a:cubicBezTo>
                  <a:cubicBezTo>
                    <a:pt x="15379" y="0"/>
                    <a:pt x="17607" y="357"/>
                    <a:pt x="19524" y="1092"/>
                  </a:cubicBezTo>
                  <a:cubicBezTo>
                    <a:pt x="21441" y="1828"/>
                    <a:pt x="22867" y="2808"/>
                    <a:pt x="23781" y="4056"/>
                  </a:cubicBezTo>
                  <a:cubicBezTo>
                    <a:pt x="24695" y="5305"/>
                    <a:pt x="25319" y="6976"/>
                    <a:pt x="25676" y="9071"/>
                  </a:cubicBezTo>
                  <a:lnTo>
                    <a:pt x="20304" y="9807"/>
                  </a:lnTo>
                  <a:cubicBezTo>
                    <a:pt x="20059" y="8135"/>
                    <a:pt x="19368" y="6842"/>
                    <a:pt x="18187" y="5906"/>
                  </a:cubicBezTo>
                  <a:cubicBezTo>
                    <a:pt x="17028" y="4970"/>
                    <a:pt x="15379" y="4502"/>
                    <a:pt x="13239" y="4502"/>
                  </a:cubicBezTo>
                  <a:cubicBezTo>
                    <a:pt x="10721" y="4502"/>
                    <a:pt x="8915" y="4926"/>
                    <a:pt x="7845" y="5750"/>
                  </a:cubicBezTo>
                  <a:cubicBezTo>
                    <a:pt x="6776" y="6575"/>
                    <a:pt x="6241" y="7556"/>
                    <a:pt x="6241" y="8670"/>
                  </a:cubicBezTo>
                  <a:cubicBezTo>
                    <a:pt x="6241" y="9383"/>
                    <a:pt x="6463" y="10030"/>
                    <a:pt x="6909" y="10587"/>
                  </a:cubicBezTo>
                  <a:cubicBezTo>
                    <a:pt x="7355" y="11189"/>
                    <a:pt x="8046" y="11657"/>
                    <a:pt x="9004" y="12058"/>
                  </a:cubicBezTo>
                  <a:cubicBezTo>
                    <a:pt x="9562" y="12258"/>
                    <a:pt x="11166" y="12726"/>
                    <a:pt x="13841" y="13462"/>
                  </a:cubicBezTo>
                  <a:cubicBezTo>
                    <a:pt x="17719" y="14510"/>
                    <a:pt x="20438" y="15356"/>
                    <a:pt x="21954" y="16003"/>
                  </a:cubicBezTo>
                  <a:cubicBezTo>
                    <a:pt x="23492" y="16671"/>
                    <a:pt x="24695" y="17630"/>
                    <a:pt x="25564" y="18878"/>
                  </a:cubicBezTo>
                  <a:cubicBezTo>
                    <a:pt x="26434" y="20126"/>
                    <a:pt x="26879" y="21709"/>
                    <a:pt x="26879" y="23558"/>
                  </a:cubicBezTo>
                  <a:cubicBezTo>
                    <a:pt x="26879" y="25386"/>
                    <a:pt x="26344" y="27102"/>
                    <a:pt x="25275" y="28729"/>
                  </a:cubicBezTo>
                  <a:cubicBezTo>
                    <a:pt x="24205" y="30356"/>
                    <a:pt x="22667" y="31604"/>
                    <a:pt x="20661" y="32474"/>
                  </a:cubicBezTo>
                  <a:cubicBezTo>
                    <a:pt x="18655" y="33365"/>
                    <a:pt x="16382" y="33789"/>
                    <a:pt x="13841" y="33789"/>
                  </a:cubicBezTo>
                  <a:cubicBezTo>
                    <a:pt x="9628" y="33789"/>
                    <a:pt x="6441" y="32919"/>
                    <a:pt x="4235" y="31181"/>
                  </a:cubicBezTo>
                  <a:cubicBezTo>
                    <a:pt x="2006" y="29443"/>
                    <a:pt x="602" y="26857"/>
                    <a:pt x="0" y="23425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88" name="자유형: 도형 20"/>
            <p:cNvSpPr/>
            <p:nvPr/>
          </p:nvSpPr>
          <p:spPr>
            <a:xfrm>
              <a:off x="9328873" y="6609459"/>
              <a:ext cx="35661" cy="44576"/>
            </a:xfrm>
            <a:custGeom>
              <a:avLst/>
              <a:gdLst>
                <a:gd name="connsiteX0" fmla="*/ 26946 w 35660"/>
                <a:gd name="connsiteY0" fmla="*/ 40163 h 44576"/>
                <a:gd name="connsiteX1" fmla="*/ 21040 w 35660"/>
                <a:gd name="connsiteY1" fmla="*/ 44688 h 44576"/>
                <a:gd name="connsiteX2" fmla="*/ 14131 w 35660"/>
                <a:gd name="connsiteY2" fmla="*/ 46203 h 44576"/>
                <a:gd name="connsiteX3" fmla="*/ 3254 w 35660"/>
                <a:gd name="connsiteY3" fmla="*/ 41567 h 44576"/>
                <a:gd name="connsiteX4" fmla="*/ 0 w 35660"/>
                <a:gd name="connsiteY4" fmla="*/ 33120 h 44576"/>
                <a:gd name="connsiteX5" fmla="*/ 2675 w 35660"/>
                <a:gd name="connsiteY5" fmla="*/ 25631 h 44576"/>
                <a:gd name="connsiteX6" fmla="*/ 10631 w 35660"/>
                <a:gd name="connsiteY6" fmla="*/ 19770 h 44576"/>
                <a:gd name="connsiteX7" fmla="*/ 6620 w 35660"/>
                <a:gd name="connsiteY7" fmla="*/ 14131 h 44576"/>
                <a:gd name="connsiteX8" fmla="*/ 5617 w 35660"/>
                <a:gd name="connsiteY8" fmla="*/ 9963 h 44576"/>
                <a:gd name="connsiteX9" fmla="*/ 8781 w 35660"/>
                <a:gd name="connsiteY9" fmla="*/ 2964 h 44576"/>
                <a:gd name="connsiteX10" fmla="*/ 16716 w 35660"/>
                <a:gd name="connsiteY10" fmla="*/ 0 h 44576"/>
                <a:gd name="connsiteX11" fmla="*/ 24205 w 35660"/>
                <a:gd name="connsiteY11" fmla="*/ 2808 h 44576"/>
                <a:gd name="connsiteX12" fmla="*/ 27102 w 35660"/>
                <a:gd name="connsiteY12" fmla="*/ 9539 h 44576"/>
                <a:gd name="connsiteX13" fmla="*/ 18655 w 35660"/>
                <a:gd name="connsiteY13" fmla="*/ 20416 h 44576"/>
                <a:gd name="connsiteX14" fmla="*/ 26656 w 35660"/>
                <a:gd name="connsiteY14" fmla="*/ 30624 h 44576"/>
                <a:gd name="connsiteX15" fmla="*/ 28796 w 35660"/>
                <a:gd name="connsiteY15" fmla="*/ 24405 h 44576"/>
                <a:gd name="connsiteX16" fmla="*/ 34502 w 35660"/>
                <a:gd name="connsiteY16" fmla="*/ 25631 h 44576"/>
                <a:gd name="connsiteX17" fmla="*/ 30535 w 35660"/>
                <a:gd name="connsiteY17" fmla="*/ 35260 h 44576"/>
                <a:gd name="connsiteX18" fmla="*/ 37511 w 35660"/>
                <a:gd name="connsiteY18" fmla="*/ 42124 h 44576"/>
                <a:gd name="connsiteX19" fmla="*/ 33833 w 35660"/>
                <a:gd name="connsiteY19" fmla="*/ 46471 h 44576"/>
                <a:gd name="connsiteX20" fmla="*/ 26946 w 35660"/>
                <a:gd name="connsiteY20" fmla="*/ 40163 h 44576"/>
                <a:gd name="connsiteX21" fmla="*/ 23492 w 35660"/>
                <a:gd name="connsiteY21" fmla="*/ 35817 h 44576"/>
                <a:gd name="connsiteX22" fmla="*/ 13440 w 35660"/>
                <a:gd name="connsiteY22" fmla="*/ 23358 h 44576"/>
                <a:gd name="connsiteX23" fmla="*/ 7444 w 35660"/>
                <a:gd name="connsiteY23" fmla="*/ 28284 h 44576"/>
                <a:gd name="connsiteX24" fmla="*/ 5884 w 35660"/>
                <a:gd name="connsiteY24" fmla="*/ 32786 h 44576"/>
                <a:gd name="connsiteX25" fmla="*/ 8046 w 35660"/>
                <a:gd name="connsiteY25" fmla="*/ 38425 h 44576"/>
                <a:gd name="connsiteX26" fmla="*/ 14175 w 35660"/>
                <a:gd name="connsiteY26" fmla="*/ 41344 h 44576"/>
                <a:gd name="connsiteX27" fmla="*/ 19279 w 35660"/>
                <a:gd name="connsiteY27" fmla="*/ 39806 h 44576"/>
                <a:gd name="connsiteX28" fmla="*/ 23492 w 35660"/>
                <a:gd name="connsiteY28" fmla="*/ 35817 h 44576"/>
                <a:gd name="connsiteX29" fmla="*/ 15780 w 35660"/>
                <a:gd name="connsiteY29" fmla="*/ 16872 h 44576"/>
                <a:gd name="connsiteX30" fmla="*/ 20394 w 35660"/>
                <a:gd name="connsiteY30" fmla="*/ 13195 h 44576"/>
                <a:gd name="connsiteX31" fmla="*/ 21441 w 35660"/>
                <a:gd name="connsiteY31" fmla="*/ 9695 h 44576"/>
                <a:gd name="connsiteX32" fmla="*/ 19992 w 35660"/>
                <a:gd name="connsiteY32" fmla="*/ 5973 h 44576"/>
                <a:gd name="connsiteX33" fmla="*/ 16382 w 35660"/>
                <a:gd name="connsiteY33" fmla="*/ 4524 h 44576"/>
                <a:gd name="connsiteX34" fmla="*/ 12682 w 35660"/>
                <a:gd name="connsiteY34" fmla="*/ 5951 h 44576"/>
                <a:gd name="connsiteX35" fmla="*/ 11211 w 35660"/>
                <a:gd name="connsiteY35" fmla="*/ 9450 h 44576"/>
                <a:gd name="connsiteX36" fmla="*/ 11746 w 35660"/>
                <a:gd name="connsiteY36" fmla="*/ 11634 h 44576"/>
                <a:gd name="connsiteX37" fmla="*/ 13351 w 35660"/>
                <a:gd name="connsiteY37" fmla="*/ 14041 h 44576"/>
                <a:gd name="connsiteX38" fmla="*/ 15780 w 35660"/>
                <a:gd name="connsiteY38" fmla="*/ 16872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660" h="44576">
                  <a:moveTo>
                    <a:pt x="26946" y="40163"/>
                  </a:moveTo>
                  <a:cubicBezTo>
                    <a:pt x="25141" y="42169"/>
                    <a:pt x="23180" y="43685"/>
                    <a:pt x="21040" y="44688"/>
                  </a:cubicBezTo>
                  <a:cubicBezTo>
                    <a:pt x="18900" y="45690"/>
                    <a:pt x="16605" y="46203"/>
                    <a:pt x="14131" y="46203"/>
                  </a:cubicBezTo>
                  <a:cubicBezTo>
                    <a:pt x="9562" y="46203"/>
                    <a:pt x="5929" y="44665"/>
                    <a:pt x="3254" y="41567"/>
                  </a:cubicBezTo>
                  <a:cubicBezTo>
                    <a:pt x="1070" y="39049"/>
                    <a:pt x="0" y="36240"/>
                    <a:pt x="0" y="33120"/>
                  </a:cubicBezTo>
                  <a:cubicBezTo>
                    <a:pt x="0" y="30356"/>
                    <a:pt x="892" y="27860"/>
                    <a:pt x="2675" y="25631"/>
                  </a:cubicBezTo>
                  <a:cubicBezTo>
                    <a:pt x="4458" y="23402"/>
                    <a:pt x="7110" y="21441"/>
                    <a:pt x="10631" y="19770"/>
                  </a:cubicBezTo>
                  <a:cubicBezTo>
                    <a:pt x="8625" y="17452"/>
                    <a:pt x="7288" y="15579"/>
                    <a:pt x="6620" y="14131"/>
                  </a:cubicBezTo>
                  <a:cubicBezTo>
                    <a:pt x="5951" y="12682"/>
                    <a:pt x="5617" y="11300"/>
                    <a:pt x="5617" y="9963"/>
                  </a:cubicBezTo>
                  <a:cubicBezTo>
                    <a:pt x="5617" y="7288"/>
                    <a:pt x="6664" y="4948"/>
                    <a:pt x="8781" y="2964"/>
                  </a:cubicBezTo>
                  <a:cubicBezTo>
                    <a:pt x="10877" y="981"/>
                    <a:pt x="13529" y="0"/>
                    <a:pt x="16716" y="0"/>
                  </a:cubicBezTo>
                  <a:cubicBezTo>
                    <a:pt x="19769" y="0"/>
                    <a:pt x="22266" y="936"/>
                    <a:pt x="24205" y="2808"/>
                  </a:cubicBezTo>
                  <a:cubicBezTo>
                    <a:pt x="26144" y="4680"/>
                    <a:pt x="27102" y="6909"/>
                    <a:pt x="27102" y="9539"/>
                  </a:cubicBezTo>
                  <a:cubicBezTo>
                    <a:pt x="27102" y="13774"/>
                    <a:pt x="24294" y="17407"/>
                    <a:pt x="18655" y="20416"/>
                  </a:cubicBezTo>
                  <a:lnTo>
                    <a:pt x="26656" y="30624"/>
                  </a:lnTo>
                  <a:cubicBezTo>
                    <a:pt x="27570" y="28841"/>
                    <a:pt x="28283" y="26768"/>
                    <a:pt x="28796" y="24405"/>
                  </a:cubicBezTo>
                  <a:lnTo>
                    <a:pt x="34502" y="25631"/>
                  </a:lnTo>
                  <a:cubicBezTo>
                    <a:pt x="33521" y="29532"/>
                    <a:pt x="32206" y="32741"/>
                    <a:pt x="30535" y="35260"/>
                  </a:cubicBezTo>
                  <a:cubicBezTo>
                    <a:pt x="32585" y="37979"/>
                    <a:pt x="34903" y="40275"/>
                    <a:pt x="37511" y="42124"/>
                  </a:cubicBezTo>
                  <a:lnTo>
                    <a:pt x="33833" y="46471"/>
                  </a:lnTo>
                  <a:cubicBezTo>
                    <a:pt x="31582" y="45044"/>
                    <a:pt x="29286" y="42927"/>
                    <a:pt x="26946" y="40163"/>
                  </a:cubicBezTo>
                  <a:close/>
                  <a:moveTo>
                    <a:pt x="23492" y="35817"/>
                  </a:moveTo>
                  <a:lnTo>
                    <a:pt x="13440" y="23358"/>
                  </a:lnTo>
                  <a:cubicBezTo>
                    <a:pt x="10475" y="25119"/>
                    <a:pt x="8469" y="26768"/>
                    <a:pt x="7444" y="28284"/>
                  </a:cubicBezTo>
                  <a:cubicBezTo>
                    <a:pt x="6419" y="29799"/>
                    <a:pt x="5884" y="31292"/>
                    <a:pt x="5884" y="32786"/>
                  </a:cubicBezTo>
                  <a:cubicBezTo>
                    <a:pt x="5884" y="34591"/>
                    <a:pt x="6597" y="36463"/>
                    <a:pt x="8046" y="38425"/>
                  </a:cubicBezTo>
                  <a:cubicBezTo>
                    <a:pt x="9495" y="40364"/>
                    <a:pt x="11523" y="41344"/>
                    <a:pt x="14175" y="41344"/>
                  </a:cubicBezTo>
                  <a:cubicBezTo>
                    <a:pt x="15824" y="41344"/>
                    <a:pt x="17518" y="40832"/>
                    <a:pt x="19279" y="39806"/>
                  </a:cubicBezTo>
                  <a:cubicBezTo>
                    <a:pt x="21040" y="38781"/>
                    <a:pt x="22444" y="37444"/>
                    <a:pt x="23492" y="35817"/>
                  </a:cubicBezTo>
                  <a:close/>
                  <a:moveTo>
                    <a:pt x="15780" y="16872"/>
                  </a:moveTo>
                  <a:cubicBezTo>
                    <a:pt x="18165" y="15468"/>
                    <a:pt x="19703" y="14242"/>
                    <a:pt x="20394" y="13195"/>
                  </a:cubicBezTo>
                  <a:cubicBezTo>
                    <a:pt x="21084" y="12147"/>
                    <a:pt x="21441" y="10966"/>
                    <a:pt x="21441" y="9695"/>
                  </a:cubicBezTo>
                  <a:cubicBezTo>
                    <a:pt x="21441" y="8180"/>
                    <a:pt x="20951" y="6932"/>
                    <a:pt x="19992" y="5973"/>
                  </a:cubicBezTo>
                  <a:cubicBezTo>
                    <a:pt x="19034" y="5015"/>
                    <a:pt x="17830" y="4524"/>
                    <a:pt x="16382" y="4524"/>
                  </a:cubicBezTo>
                  <a:cubicBezTo>
                    <a:pt x="14888" y="4524"/>
                    <a:pt x="13663" y="4993"/>
                    <a:pt x="12682" y="5951"/>
                  </a:cubicBezTo>
                  <a:cubicBezTo>
                    <a:pt x="11701" y="6909"/>
                    <a:pt x="11211" y="8068"/>
                    <a:pt x="11211" y="9450"/>
                  </a:cubicBezTo>
                  <a:cubicBezTo>
                    <a:pt x="11211" y="10141"/>
                    <a:pt x="11389" y="10854"/>
                    <a:pt x="11746" y="11634"/>
                  </a:cubicBezTo>
                  <a:cubicBezTo>
                    <a:pt x="12102" y="12392"/>
                    <a:pt x="12637" y="13195"/>
                    <a:pt x="13351" y="14041"/>
                  </a:cubicBezTo>
                  <a:lnTo>
                    <a:pt x="15780" y="1687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89" name="자유형: 도형 21"/>
            <p:cNvSpPr/>
            <p:nvPr/>
          </p:nvSpPr>
          <p:spPr>
            <a:xfrm>
              <a:off x="9387914" y="6609482"/>
              <a:ext cx="33432" cy="44576"/>
            </a:xfrm>
            <a:custGeom>
              <a:avLst/>
              <a:gdLst>
                <a:gd name="connsiteX0" fmla="*/ 0 w 33431"/>
                <a:gd name="connsiteY0" fmla="*/ 31047 h 44576"/>
                <a:gd name="connsiteX1" fmla="*/ 5572 w 33431"/>
                <a:gd name="connsiteY1" fmla="*/ 30557 h 44576"/>
                <a:gd name="connsiteX2" fmla="*/ 7422 w 33431"/>
                <a:gd name="connsiteY2" fmla="*/ 36062 h 44576"/>
                <a:gd name="connsiteX3" fmla="*/ 11924 w 33431"/>
                <a:gd name="connsiteY3" fmla="*/ 39539 h 44576"/>
                <a:gd name="connsiteX4" fmla="*/ 18766 w 33431"/>
                <a:gd name="connsiteY4" fmla="*/ 40876 h 44576"/>
                <a:gd name="connsiteX5" fmla="*/ 24740 w 33431"/>
                <a:gd name="connsiteY5" fmla="*/ 39873 h 44576"/>
                <a:gd name="connsiteX6" fmla="*/ 28595 w 33431"/>
                <a:gd name="connsiteY6" fmla="*/ 37110 h 44576"/>
                <a:gd name="connsiteX7" fmla="*/ 29866 w 33431"/>
                <a:gd name="connsiteY7" fmla="*/ 33298 h 44576"/>
                <a:gd name="connsiteX8" fmla="*/ 28640 w 33431"/>
                <a:gd name="connsiteY8" fmla="*/ 29621 h 44576"/>
                <a:gd name="connsiteX9" fmla="*/ 24628 w 33431"/>
                <a:gd name="connsiteY9" fmla="*/ 26991 h 44576"/>
                <a:gd name="connsiteX10" fmla="*/ 16671 w 33431"/>
                <a:gd name="connsiteY10" fmla="*/ 24807 h 44576"/>
                <a:gd name="connsiteX11" fmla="*/ 8046 w 33431"/>
                <a:gd name="connsiteY11" fmla="*/ 22021 h 44576"/>
                <a:gd name="connsiteX12" fmla="*/ 3276 w 33431"/>
                <a:gd name="connsiteY12" fmla="*/ 17853 h 44576"/>
                <a:gd name="connsiteX13" fmla="*/ 1716 w 33431"/>
                <a:gd name="connsiteY13" fmla="*/ 12303 h 44576"/>
                <a:gd name="connsiteX14" fmla="*/ 3633 w 33431"/>
                <a:gd name="connsiteY14" fmla="*/ 5973 h 44576"/>
                <a:gd name="connsiteX15" fmla="*/ 9227 w 33431"/>
                <a:gd name="connsiteY15" fmla="*/ 1516 h 44576"/>
                <a:gd name="connsiteX16" fmla="*/ 17429 w 33431"/>
                <a:gd name="connsiteY16" fmla="*/ 0 h 44576"/>
                <a:gd name="connsiteX17" fmla="*/ 26188 w 33431"/>
                <a:gd name="connsiteY17" fmla="*/ 1605 h 44576"/>
                <a:gd name="connsiteX18" fmla="*/ 32028 w 33431"/>
                <a:gd name="connsiteY18" fmla="*/ 6308 h 44576"/>
                <a:gd name="connsiteX19" fmla="*/ 34212 w 33431"/>
                <a:gd name="connsiteY19" fmla="*/ 13351 h 44576"/>
                <a:gd name="connsiteX20" fmla="*/ 28551 w 33431"/>
                <a:gd name="connsiteY20" fmla="*/ 13774 h 44576"/>
                <a:gd name="connsiteX21" fmla="*/ 25453 w 33431"/>
                <a:gd name="connsiteY21" fmla="*/ 7377 h 44576"/>
                <a:gd name="connsiteX22" fmla="*/ 17674 w 33431"/>
                <a:gd name="connsiteY22" fmla="*/ 5215 h 44576"/>
                <a:gd name="connsiteX23" fmla="*/ 9851 w 33431"/>
                <a:gd name="connsiteY23" fmla="*/ 7177 h 44576"/>
                <a:gd name="connsiteX24" fmla="*/ 7400 w 33431"/>
                <a:gd name="connsiteY24" fmla="*/ 11924 h 44576"/>
                <a:gd name="connsiteX25" fmla="*/ 9138 w 33431"/>
                <a:gd name="connsiteY25" fmla="*/ 15891 h 44576"/>
                <a:gd name="connsiteX26" fmla="*/ 18053 w 33431"/>
                <a:gd name="connsiteY26" fmla="*/ 19079 h 44576"/>
                <a:gd name="connsiteX27" fmla="*/ 27927 w 33431"/>
                <a:gd name="connsiteY27" fmla="*/ 21931 h 44576"/>
                <a:gd name="connsiteX28" fmla="*/ 33677 w 33431"/>
                <a:gd name="connsiteY28" fmla="*/ 26478 h 44576"/>
                <a:gd name="connsiteX29" fmla="*/ 35527 w 33431"/>
                <a:gd name="connsiteY29" fmla="*/ 32830 h 44576"/>
                <a:gd name="connsiteX30" fmla="*/ 33477 w 33431"/>
                <a:gd name="connsiteY30" fmla="*/ 39539 h 44576"/>
                <a:gd name="connsiteX31" fmla="*/ 27615 w 33431"/>
                <a:gd name="connsiteY31" fmla="*/ 44442 h 44576"/>
                <a:gd name="connsiteX32" fmla="*/ 19012 w 33431"/>
                <a:gd name="connsiteY32" fmla="*/ 46203 h 44576"/>
                <a:gd name="connsiteX33" fmla="*/ 8848 w 33431"/>
                <a:gd name="connsiteY33" fmla="*/ 44442 h 44576"/>
                <a:gd name="connsiteX34" fmla="*/ 2407 w 33431"/>
                <a:gd name="connsiteY34" fmla="*/ 39116 h 44576"/>
                <a:gd name="connsiteX35" fmla="*/ 0 w 33431"/>
                <a:gd name="connsiteY35" fmla="*/ 31047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3431" h="44576">
                  <a:moveTo>
                    <a:pt x="0" y="31047"/>
                  </a:moveTo>
                  <a:lnTo>
                    <a:pt x="5572" y="30557"/>
                  </a:lnTo>
                  <a:cubicBezTo>
                    <a:pt x="5839" y="32786"/>
                    <a:pt x="6441" y="34613"/>
                    <a:pt x="7422" y="36062"/>
                  </a:cubicBezTo>
                  <a:cubicBezTo>
                    <a:pt x="8380" y="37489"/>
                    <a:pt x="9874" y="38647"/>
                    <a:pt x="11924" y="39539"/>
                  </a:cubicBezTo>
                  <a:cubicBezTo>
                    <a:pt x="13952" y="40431"/>
                    <a:pt x="16248" y="40876"/>
                    <a:pt x="18766" y="40876"/>
                  </a:cubicBezTo>
                  <a:cubicBezTo>
                    <a:pt x="21018" y="40876"/>
                    <a:pt x="23001" y="40542"/>
                    <a:pt x="24740" y="39873"/>
                  </a:cubicBezTo>
                  <a:cubicBezTo>
                    <a:pt x="26456" y="39205"/>
                    <a:pt x="27749" y="38291"/>
                    <a:pt x="28595" y="37110"/>
                  </a:cubicBezTo>
                  <a:cubicBezTo>
                    <a:pt x="29442" y="35951"/>
                    <a:pt x="29866" y="34658"/>
                    <a:pt x="29866" y="33298"/>
                  </a:cubicBezTo>
                  <a:cubicBezTo>
                    <a:pt x="29866" y="31894"/>
                    <a:pt x="29465" y="30668"/>
                    <a:pt x="28640" y="29621"/>
                  </a:cubicBezTo>
                  <a:cubicBezTo>
                    <a:pt x="27815" y="28573"/>
                    <a:pt x="26478" y="27704"/>
                    <a:pt x="24628" y="26991"/>
                  </a:cubicBezTo>
                  <a:cubicBezTo>
                    <a:pt x="23425" y="26523"/>
                    <a:pt x="20772" y="25787"/>
                    <a:pt x="16671" y="24807"/>
                  </a:cubicBezTo>
                  <a:cubicBezTo>
                    <a:pt x="12570" y="23826"/>
                    <a:pt x="9695" y="22890"/>
                    <a:pt x="8046" y="22021"/>
                  </a:cubicBezTo>
                  <a:cubicBezTo>
                    <a:pt x="5906" y="20906"/>
                    <a:pt x="4324" y="19524"/>
                    <a:pt x="3276" y="17853"/>
                  </a:cubicBezTo>
                  <a:cubicBezTo>
                    <a:pt x="2229" y="16203"/>
                    <a:pt x="1716" y="14354"/>
                    <a:pt x="1716" y="12303"/>
                  </a:cubicBezTo>
                  <a:cubicBezTo>
                    <a:pt x="1716" y="10052"/>
                    <a:pt x="2363" y="7935"/>
                    <a:pt x="3633" y="5973"/>
                  </a:cubicBezTo>
                  <a:cubicBezTo>
                    <a:pt x="4903" y="4012"/>
                    <a:pt x="6776" y="2519"/>
                    <a:pt x="9227" y="1516"/>
                  </a:cubicBezTo>
                  <a:cubicBezTo>
                    <a:pt x="11679" y="490"/>
                    <a:pt x="14420" y="0"/>
                    <a:pt x="17429" y="0"/>
                  </a:cubicBezTo>
                  <a:cubicBezTo>
                    <a:pt x="20750" y="0"/>
                    <a:pt x="23670" y="535"/>
                    <a:pt x="26188" y="1605"/>
                  </a:cubicBezTo>
                  <a:cubicBezTo>
                    <a:pt x="28729" y="2675"/>
                    <a:pt x="30668" y="4235"/>
                    <a:pt x="32028" y="6308"/>
                  </a:cubicBezTo>
                  <a:cubicBezTo>
                    <a:pt x="33387" y="8380"/>
                    <a:pt x="34123" y="10721"/>
                    <a:pt x="34212" y="13351"/>
                  </a:cubicBezTo>
                  <a:lnTo>
                    <a:pt x="28551" y="13774"/>
                  </a:lnTo>
                  <a:cubicBezTo>
                    <a:pt x="28239" y="10943"/>
                    <a:pt x="27214" y="8826"/>
                    <a:pt x="25453" y="7377"/>
                  </a:cubicBezTo>
                  <a:cubicBezTo>
                    <a:pt x="23692" y="5929"/>
                    <a:pt x="21107" y="5215"/>
                    <a:pt x="17674" y="5215"/>
                  </a:cubicBezTo>
                  <a:cubicBezTo>
                    <a:pt x="14108" y="5215"/>
                    <a:pt x="11501" y="5862"/>
                    <a:pt x="9851" y="7177"/>
                  </a:cubicBezTo>
                  <a:cubicBezTo>
                    <a:pt x="8224" y="8492"/>
                    <a:pt x="7400" y="10074"/>
                    <a:pt x="7400" y="11924"/>
                  </a:cubicBezTo>
                  <a:cubicBezTo>
                    <a:pt x="7400" y="13529"/>
                    <a:pt x="7979" y="14844"/>
                    <a:pt x="9138" y="15891"/>
                  </a:cubicBezTo>
                  <a:cubicBezTo>
                    <a:pt x="10275" y="16939"/>
                    <a:pt x="13239" y="17986"/>
                    <a:pt x="18053" y="19079"/>
                  </a:cubicBezTo>
                  <a:cubicBezTo>
                    <a:pt x="22845" y="20171"/>
                    <a:pt x="26144" y="21107"/>
                    <a:pt x="27927" y="21931"/>
                  </a:cubicBezTo>
                  <a:cubicBezTo>
                    <a:pt x="30535" y="23135"/>
                    <a:pt x="32451" y="24651"/>
                    <a:pt x="33677" y="26478"/>
                  </a:cubicBezTo>
                  <a:cubicBezTo>
                    <a:pt x="34925" y="28306"/>
                    <a:pt x="35527" y="30423"/>
                    <a:pt x="35527" y="32830"/>
                  </a:cubicBezTo>
                  <a:cubicBezTo>
                    <a:pt x="35527" y="35215"/>
                    <a:pt x="34858" y="37444"/>
                    <a:pt x="33477" y="39539"/>
                  </a:cubicBezTo>
                  <a:cubicBezTo>
                    <a:pt x="32117" y="41634"/>
                    <a:pt x="30156" y="43283"/>
                    <a:pt x="27615" y="44442"/>
                  </a:cubicBezTo>
                  <a:cubicBezTo>
                    <a:pt x="25074" y="45601"/>
                    <a:pt x="22199" y="46203"/>
                    <a:pt x="19012" y="46203"/>
                  </a:cubicBezTo>
                  <a:cubicBezTo>
                    <a:pt x="14978" y="46203"/>
                    <a:pt x="11590" y="45624"/>
                    <a:pt x="8848" y="44442"/>
                  </a:cubicBezTo>
                  <a:cubicBezTo>
                    <a:pt x="6107" y="43261"/>
                    <a:pt x="3967" y="41500"/>
                    <a:pt x="2407" y="39116"/>
                  </a:cubicBezTo>
                  <a:cubicBezTo>
                    <a:pt x="914" y="36708"/>
                    <a:pt x="89" y="34034"/>
                    <a:pt x="0" y="31047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90" name="자유형: 도형 22"/>
            <p:cNvSpPr/>
            <p:nvPr/>
          </p:nvSpPr>
          <p:spPr>
            <a:xfrm>
              <a:off x="9427832" y="6611242"/>
              <a:ext cx="15602" cy="42347"/>
            </a:xfrm>
            <a:custGeom>
              <a:avLst/>
              <a:gdLst>
                <a:gd name="connsiteX0" fmla="*/ 14977 w 15601"/>
                <a:gd name="connsiteY0" fmla="*/ 38737 h 42347"/>
                <a:gd name="connsiteX1" fmla="*/ 15780 w 15601"/>
                <a:gd name="connsiteY1" fmla="*/ 43573 h 42347"/>
                <a:gd name="connsiteX2" fmla="*/ 11634 w 15601"/>
                <a:gd name="connsiteY2" fmla="*/ 44063 h 42347"/>
                <a:gd name="connsiteX3" fmla="*/ 6998 w 15601"/>
                <a:gd name="connsiteY3" fmla="*/ 43127 h 42347"/>
                <a:gd name="connsiteX4" fmla="*/ 4680 w 15601"/>
                <a:gd name="connsiteY4" fmla="*/ 40631 h 42347"/>
                <a:gd name="connsiteX5" fmla="*/ 4012 w 15601"/>
                <a:gd name="connsiteY5" fmla="*/ 34168 h 42347"/>
                <a:gd name="connsiteX6" fmla="*/ 4012 w 15601"/>
                <a:gd name="connsiteY6" fmla="*/ 15557 h 42347"/>
                <a:gd name="connsiteX7" fmla="*/ 0 w 15601"/>
                <a:gd name="connsiteY7" fmla="*/ 15557 h 42347"/>
                <a:gd name="connsiteX8" fmla="*/ 0 w 15601"/>
                <a:gd name="connsiteY8" fmla="*/ 11300 h 42347"/>
                <a:gd name="connsiteX9" fmla="*/ 4012 w 15601"/>
                <a:gd name="connsiteY9" fmla="*/ 11300 h 42347"/>
                <a:gd name="connsiteX10" fmla="*/ 4012 w 15601"/>
                <a:gd name="connsiteY10" fmla="*/ 3299 h 42347"/>
                <a:gd name="connsiteX11" fmla="*/ 9472 w 15601"/>
                <a:gd name="connsiteY11" fmla="*/ 0 h 42347"/>
                <a:gd name="connsiteX12" fmla="*/ 9472 w 15601"/>
                <a:gd name="connsiteY12" fmla="*/ 11300 h 42347"/>
                <a:gd name="connsiteX13" fmla="*/ 14977 w 15601"/>
                <a:gd name="connsiteY13" fmla="*/ 11300 h 42347"/>
                <a:gd name="connsiteX14" fmla="*/ 14977 w 15601"/>
                <a:gd name="connsiteY14" fmla="*/ 15557 h 42347"/>
                <a:gd name="connsiteX15" fmla="*/ 9472 w 15601"/>
                <a:gd name="connsiteY15" fmla="*/ 15557 h 42347"/>
                <a:gd name="connsiteX16" fmla="*/ 9472 w 15601"/>
                <a:gd name="connsiteY16" fmla="*/ 34480 h 42347"/>
                <a:gd name="connsiteX17" fmla="*/ 9762 w 15601"/>
                <a:gd name="connsiteY17" fmla="*/ 37489 h 42347"/>
                <a:gd name="connsiteX18" fmla="*/ 10698 w 15601"/>
                <a:gd name="connsiteY18" fmla="*/ 38558 h 42347"/>
                <a:gd name="connsiteX19" fmla="*/ 12570 w 15601"/>
                <a:gd name="connsiteY19" fmla="*/ 38960 h 42347"/>
                <a:gd name="connsiteX20" fmla="*/ 14977 w 15601"/>
                <a:gd name="connsiteY20" fmla="*/ 38737 h 42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601" h="42347">
                  <a:moveTo>
                    <a:pt x="14977" y="38737"/>
                  </a:moveTo>
                  <a:lnTo>
                    <a:pt x="15780" y="43573"/>
                  </a:lnTo>
                  <a:cubicBezTo>
                    <a:pt x="14242" y="43907"/>
                    <a:pt x="12860" y="44063"/>
                    <a:pt x="11634" y="44063"/>
                  </a:cubicBezTo>
                  <a:cubicBezTo>
                    <a:pt x="9651" y="44063"/>
                    <a:pt x="8091" y="43751"/>
                    <a:pt x="6998" y="43127"/>
                  </a:cubicBezTo>
                  <a:cubicBezTo>
                    <a:pt x="5906" y="42503"/>
                    <a:pt x="5126" y="41679"/>
                    <a:pt x="4680" y="40631"/>
                  </a:cubicBezTo>
                  <a:cubicBezTo>
                    <a:pt x="4235" y="39606"/>
                    <a:pt x="4012" y="37444"/>
                    <a:pt x="4012" y="34168"/>
                  </a:cubicBezTo>
                  <a:lnTo>
                    <a:pt x="4012" y="15557"/>
                  </a:lnTo>
                  <a:lnTo>
                    <a:pt x="0" y="15557"/>
                  </a:lnTo>
                  <a:lnTo>
                    <a:pt x="0" y="11300"/>
                  </a:lnTo>
                  <a:lnTo>
                    <a:pt x="4012" y="11300"/>
                  </a:lnTo>
                  <a:lnTo>
                    <a:pt x="4012" y="3299"/>
                  </a:lnTo>
                  <a:lnTo>
                    <a:pt x="9472" y="0"/>
                  </a:lnTo>
                  <a:lnTo>
                    <a:pt x="9472" y="11300"/>
                  </a:lnTo>
                  <a:lnTo>
                    <a:pt x="14977" y="11300"/>
                  </a:lnTo>
                  <a:lnTo>
                    <a:pt x="14977" y="15557"/>
                  </a:lnTo>
                  <a:lnTo>
                    <a:pt x="9472" y="15557"/>
                  </a:lnTo>
                  <a:lnTo>
                    <a:pt x="9472" y="34480"/>
                  </a:lnTo>
                  <a:cubicBezTo>
                    <a:pt x="9472" y="36040"/>
                    <a:pt x="9562" y="37043"/>
                    <a:pt x="9762" y="37489"/>
                  </a:cubicBezTo>
                  <a:cubicBezTo>
                    <a:pt x="9963" y="37934"/>
                    <a:pt x="10275" y="38291"/>
                    <a:pt x="10698" y="38558"/>
                  </a:cubicBezTo>
                  <a:cubicBezTo>
                    <a:pt x="11144" y="38826"/>
                    <a:pt x="11768" y="38960"/>
                    <a:pt x="12570" y="38960"/>
                  </a:cubicBezTo>
                  <a:cubicBezTo>
                    <a:pt x="13172" y="38960"/>
                    <a:pt x="13975" y="38870"/>
                    <a:pt x="14977" y="38737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91" name="자유형: 도형 23"/>
            <p:cNvSpPr/>
            <p:nvPr/>
          </p:nvSpPr>
          <p:spPr>
            <a:xfrm>
              <a:off x="9448114" y="6621807"/>
              <a:ext cx="15602" cy="31203"/>
            </a:xfrm>
            <a:custGeom>
              <a:avLst/>
              <a:gdLst>
                <a:gd name="connsiteX0" fmla="*/ 0 w 15601"/>
                <a:gd name="connsiteY0" fmla="*/ 33075 h 31203"/>
                <a:gd name="connsiteX1" fmla="*/ 0 w 15601"/>
                <a:gd name="connsiteY1" fmla="*/ 736 h 31203"/>
                <a:gd name="connsiteX2" fmla="*/ 4926 w 15601"/>
                <a:gd name="connsiteY2" fmla="*/ 736 h 31203"/>
                <a:gd name="connsiteX3" fmla="*/ 4926 w 15601"/>
                <a:gd name="connsiteY3" fmla="*/ 5639 h 31203"/>
                <a:gd name="connsiteX4" fmla="*/ 8425 w 15601"/>
                <a:gd name="connsiteY4" fmla="*/ 1092 h 31203"/>
                <a:gd name="connsiteX5" fmla="*/ 11946 w 15601"/>
                <a:gd name="connsiteY5" fmla="*/ 0 h 31203"/>
                <a:gd name="connsiteX6" fmla="*/ 17585 w 15601"/>
                <a:gd name="connsiteY6" fmla="*/ 1761 h 31203"/>
                <a:gd name="connsiteX7" fmla="*/ 15691 w 15601"/>
                <a:gd name="connsiteY7" fmla="*/ 6842 h 31203"/>
                <a:gd name="connsiteX8" fmla="*/ 11679 w 15601"/>
                <a:gd name="connsiteY8" fmla="*/ 5661 h 31203"/>
                <a:gd name="connsiteX9" fmla="*/ 8447 w 15601"/>
                <a:gd name="connsiteY9" fmla="*/ 6753 h 31203"/>
                <a:gd name="connsiteX10" fmla="*/ 6397 w 15601"/>
                <a:gd name="connsiteY10" fmla="*/ 9762 h 31203"/>
                <a:gd name="connsiteX11" fmla="*/ 5483 w 15601"/>
                <a:gd name="connsiteY11" fmla="*/ 16159 h 31203"/>
                <a:gd name="connsiteX12" fmla="*/ 5483 w 15601"/>
                <a:gd name="connsiteY12" fmla="*/ 33098 h 31203"/>
                <a:gd name="connsiteX13" fmla="*/ 0 w 15601"/>
                <a:gd name="connsiteY13" fmla="*/ 33098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01" h="31203">
                  <a:moveTo>
                    <a:pt x="0" y="33075"/>
                  </a:moveTo>
                  <a:lnTo>
                    <a:pt x="0" y="736"/>
                  </a:lnTo>
                  <a:lnTo>
                    <a:pt x="4926" y="736"/>
                  </a:lnTo>
                  <a:lnTo>
                    <a:pt x="4926" y="5639"/>
                  </a:lnTo>
                  <a:cubicBezTo>
                    <a:pt x="6196" y="3343"/>
                    <a:pt x="7355" y="1828"/>
                    <a:pt x="8425" y="1092"/>
                  </a:cubicBezTo>
                  <a:cubicBezTo>
                    <a:pt x="9495" y="357"/>
                    <a:pt x="10654" y="0"/>
                    <a:pt x="11946" y="0"/>
                  </a:cubicBezTo>
                  <a:cubicBezTo>
                    <a:pt x="13796" y="0"/>
                    <a:pt x="15668" y="579"/>
                    <a:pt x="17585" y="1761"/>
                  </a:cubicBezTo>
                  <a:lnTo>
                    <a:pt x="15691" y="6842"/>
                  </a:lnTo>
                  <a:cubicBezTo>
                    <a:pt x="14353" y="6040"/>
                    <a:pt x="13016" y="5661"/>
                    <a:pt x="11679" y="5661"/>
                  </a:cubicBezTo>
                  <a:cubicBezTo>
                    <a:pt x="10475" y="5661"/>
                    <a:pt x="9406" y="6018"/>
                    <a:pt x="8447" y="6753"/>
                  </a:cubicBezTo>
                  <a:cubicBezTo>
                    <a:pt x="7489" y="7466"/>
                    <a:pt x="6820" y="8469"/>
                    <a:pt x="6397" y="9762"/>
                  </a:cubicBezTo>
                  <a:cubicBezTo>
                    <a:pt x="5795" y="11724"/>
                    <a:pt x="5483" y="13841"/>
                    <a:pt x="5483" y="16159"/>
                  </a:cubicBezTo>
                  <a:lnTo>
                    <a:pt x="5483" y="33098"/>
                  </a:lnTo>
                  <a:lnTo>
                    <a:pt x="0" y="3309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92" name="자유형: 도형 24"/>
            <p:cNvSpPr/>
            <p:nvPr/>
          </p:nvSpPr>
          <p:spPr>
            <a:xfrm>
              <a:off x="9467081" y="6621785"/>
              <a:ext cx="28974" cy="33432"/>
            </a:xfrm>
            <a:custGeom>
              <a:avLst/>
              <a:gdLst>
                <a:gd name="connsiteX0" fmla="*/ 22979 w 28974"/>
                <a:gd name="connsiteY0" fmla="*/ 29108 h 33432"/>
                <a:gd name="connsiteX1" fmla="*/ 17117 w 28974"/>
                <a:gd name="connsiteY1" fmla="*/ 32763 h 33432"/>
                <a:gd name="connsiteX2" fmla="*/ 11077 w 28974"/>
                <a:gd name="connsiteY2" fmla="*/ 33833 h 33432"/>
                <a:gd name="connsiteX3" fmla="*/ 2875 w 28974"/>
                <a:gd name="connsiteY3" fmla="*/ 31226 h 33432"/>
                <a:gd name="connsiteX4" fmla="*/ 0 w 28974"/>
                <a:gd name="connsiteY4" fmla="*/ 24561 h 33432"/>
                <a:gd name="connsiteX5" fmla="*/ 1092 w 28974"/>
                <a:gd name="connsiteY5" fmla="*/ 20215 h 33432"/>
                <a:gd name="connsiteX6" fmla="*/ 3923 w 28974"/>
                <a:gd name="connsiteY6" fmla="*/ 17050 h 33432"/>
                <a:gd name="connsiteX7" fmla="*/ 7868 w 28974"/>
                <a:gd name="connsiteY7" fmla="*/ 15245 h 33432"/>
                <a:gd name="connsiteX8" fmla="*/ 12749 w 28974"/>
                <a:gd name="connsiteY8" fmla="*/ 14420 h 33432"/>
                <a:gd name="connsiteX9" fmla="*/ 22533 w 28974"/>
                <a:gd name="connsiteY9" fmla="*/ 12526 h 33432"/>
                <a:gd name="connsiteX10" fmla="*/ 22555 w 28974"/>
                <a:gd name="connsiteY10" fmla="*/ 11099 h 33432"/>
                <a:gd name="connsiteX11" fmla="*/ 20995 w 28974"/>
                <a:gd name="connsiteY11" fmla="*/ 6374 h 33432"/>
                <a:gd name="connsiteX12" fmla="*/ 14755 w 28974"/>
                <a:gd name="connsiteY12" fmla="*/ 4524 h 33432"/>
                <a:gd name="connsiteX13" fmla="*/ 9049 w 28974"/>
                <a:gd name="connsiteY13" fmla="*/ 5884 h 33432"/>
                <a:gd name="connsiteX14" fmla="*/ 6330 w 28974"/>
                <a:gd name="connsiteY14" fmla="*/ 10676 h 33432"/>
                <a:gd name="connsiteX15" fmla="*/ 981 w 28974"/>
                <a:gd name="connsiteY15" fmla="*/ 9940 h 33432"/>
                <a:gd name="connsiteX16" fmla="*/ 3388 w 28974"/>
                <a:gd name="connsiteY16" fmla="*/ 4391 h 33432"/>
                <a:gd name="connsiteX17" fmla="*/ 8224 w 28974"/>
                <a:gd name="connsiteY17" fmla="*/ 1137 h 33432"/>
                <a:gd name="connsiteX18" fmla="*/ 15579 w 28974"/>
                <a:gd name="connsiteY18" fmla="*/ 0 h 33432"/>
                <a:gd name="connsiteX19" fmla="*/ 22310 w 28974"/>
                <a:gd name="connsiteY19" fmla="*/ 981 h 33432"/>
                <a:gd name="connsiteX20" fmla="*/ 26121 w 28974"/>
                <a:gd name="connsiteY20" fmla="*/ 3432 h 33432"/>
                <a:gd name="connsiteX21" fmla="*/ 27815 w 28974"/>
                <a:gd name="connsiteY21" fmla="*/ 7177 h 33432"/>
                <a:gd name="connsiteX22" fmla="*/ 28083 w 28974"/>
                <a:gd name="connsiteY22" fmla="*/ 12236 h 33432"/>
                <a:gd name="connsiteX23" fmla="*/ 28083 w 28974"/>
                <a:gd name="connsiteY23" fmla="*/ 19547 h 33432"/>
                <a:gd name="connsiteX24" fmla="*/ 28439 w 28974"/>
                <a:gd name="connsiteY24" fmla="*/ 29220 h 33432"/>
                <a:gd name="connsiteX25" fmla="*/ 29821 w 28974"/>
                <a:gd name="connsiteY25" fmla="*/ 33098 h 33432"/>
                <a:gd name="connsiteX26" fmla="*/ 24093 w 28974"/>
                <a:gd name="connsiteY26" fmla="*/ 33098 h 33432"/>
                <a:gd name="connsiteX27" fmla="*/ 22979 w 28974"/>
                <a:gd name="connsiteY27" fmla="*/ 29108 h 33432"/>
                <a:gd name="connsiteX28" fmla="*/ 22511 w 28974"/>
                <a:gd name="connsiteY28" fmla="*/ 16872 h 33432"/>
                <a:gd name="connsiteX29" fmla="*/ 13551 w 28974"/>
                <a:gd name="connsiteY29" fmla="*/ 18945 h 33432"/>
                <a:gd name="connsiteX30" fmla="*/ 8759 w 28974"/>
                <a:gd name="connsiteY30" fmla="*/ 20037 h 33432"/>
                <a:gd name="connsiteX31" fmla="*/ 6597 w 28974"/>
                <a:gd name="connsiteY31" fmla="*/ 21820 h 33432"/>
                <a:gd name="connsiteX32" fmla="*/ 5839 w 28974"/>
                <a:gd name="connsiteY32" fmla="*/ 24428 h 33432"/>
                <a:gd name="connsiteX33" fmla="*/ 7511 w 28974"/>
                <a:gd name="connsiteY33" fmla="*/ 28083 h 33432"/>
                <a:gd name="connsiteX34" fmla="*/ 12370 w 28974"/>
                <a:gd name="connsiteY34" fmla="*/ 29554 h 33432"/>
                <a:gd name="connsiteX35" fmla="*/ 18009 w 28974"/>
                <a:gd name="connsiteY35" fmla="*/ 28172 h 33432"/>
                <a:gd name="connsiteX36" fmla="*/ 21642 w 28974"/>
                <a:gd name="connsiteY36" fmla="*/ 24383 h 33432"/>
                <a:gd name="connsiteX37" fmla="*/ 22533 w 28974"/>
                <a:gd name="connsiteY37" fmla="*/ 18900 h 33432"/>
                <a:gd name="connsiteX38" fmla="*/ 22533 w 28974"/>
                <a:gd name="connsiteY38" fmla="*/ 16872 h 3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8974" h="33432">
                  <a:moveTo>
                    <a:pt x="22979" y="29108"/>
                  </a:moveTo>
                  <a:cubicBezTo>
                    <a:pt x="20951" y="30824"/>
                    <a:pt x="18989" y="32050"/>
                    <a:pt x="17117" y="32763"/>
                  </a:cubicBezTo>
                  <a:cubicBezTo>
                    <a:pt x="15245" y="33477"/>
                    <a:pt x="13217" y="33833"/>
                    <a:pt x="11077" y="33833"/>
                  </a:cubicBezTo>
                  <a:cubicBezTo>
                    <a:pt x="7533" y="33833"/>
                    <a:pt x="4792" y="32964"/>
                    <a:pt x="2875" y="31226"/>
                  </a:cubicBezTo>
                  <a:cubicBezTo>
                    <a:pt x="958" y="29487"/>
                    <a:pt x="0" y="27281"/>
                    <a:pt x="0" y="24561"/>
                  </a:cubicBezTo>
                  <a:cubicBezTo>
                    <a:pt x="0" y="22979"/>
                    <a:pt x="357" y="21530"/>
                    <a:pt x="1092" y="20215"/>
                  </a:cubicBezTo>
                  <a:cubicBezTo>
                    <a:pt x="1805" y="18900"/>
                    <a:pt x="2764" y="17853"/>
                    <a:pt x="3923" y="17050"/>
                  </a:cubicBezTo>
                  <a:cubicBezTo>
                    <a:pt x="5082" y="16270"/>
                    <a:pt x="6397" y="15669"/>
                    <a:pt x="7868" y="15245"/>
                  </a:cubicBezTo>
                  <a:cubicBezTo>
                    <a:pt x="8937" y="14955"/>
                    <a:pt x="10564" y="14688"/>
                    <a:pt x="12749" y="14420"/>
                  </a:cubicBezTo>
                  <a:cubicBezTo>
                    <a:pt x="17184" y="13885"/>
                    <a:pt x="20438" y="13261"/>
                    <a:pt x="22533" y="12526"/>
                  </a:cubicBezTo>
                  <a:cubicBezTo>
                    <a:pt x="22555" y="11768"/>
                    <a:pt x="22555" y="11300"/>
                    <a:pt x="22555" y="11099"/>
                  </a:cubicBezTo>
                  <a:cubicBezTo>
                    <a:pt x="22555" y="8871"/>
                    <a:pt x="22043" y="7288"/>
                    <a:pt x="20995" y="6374"/>
                  </a:cubicBezTo>
                  <a:cubicBezTo>
                    <a:pt x="19591" y="5149"/>
                    <a:pt x="17518" y="4524"/>
                    <a:pt x="14755" y="4524"/>
                  </a:cubicBezTo>
                  <a:cubicBezTo>
                    <a:pt x="12169" y="4524"/>
                    <a:pt x="10275" y="4970"/>
                    <a:pt x="9049" y="5884"/>
                  </a:cubicBezTo>
                  <a:cubicBezTo>
                    <a:pt x="7823" y="6798"/>
                    <a:pt x="6909" y="8380"/>
                    <a:pt x="6330" y="10676"/>
                  </a:cubicBezTo>
                  <a:lnTo>
                    <a:pt x="981" y="9940"/>
                  </a:lnTo>
                  <a:cubicBezTo>
                    <a:pt x="1471" y="7645"/>
                    <a:pt x="2273" y="5795"/>
                    <a:pt x="3388" y="4391"/>
                  </a:cubicBezTo>
                  <a:cubicBezTo>
                    <a:pt x="4502" y="2987"/>
                    <a:pt x="6107" y="1894"/>
                    <a:pt x="8224" y="1137"/>
                  </a:cubicBezTo>
                  <a:cubicBezTo>
                    <a:pt x="10342" y="379"/>
                    <a:pt x="12793" y="0"/>
                    <a:pt x="15579" y="0"/>
                  </a:cubicBezTo>
                  <a:cubicBezTo>
                    <a:pt x="18343" y="0"/>
                    <a:pt x="20594" y="312"/>
                    <a:pt x="22310" y="981"/>
                  </a:cubicBezTo>
                  <a:cubicBezTo>
                    <a:pt x="24049" y="1627"/>
                    <a:pt x="25297" y="2452"/>
                    <a:pt x="26121" y="3432"/>
                  </a:cubicBezTo>
                  <a:cubicBezTo>
                    <a:pt x="26924" y="4413"/>
                    <a:pt x="27503" y="5661"/>
                    <a:pt x="27815" y="7177"/>
                  </a:cubicBezTo>
                  <a:cubicBezTo>
                    <a:pt x="27994" y="8113"/>
                    <a:pt x="28083" y="9807"/>
                    <a:pt x="28083" y="12236"/>
                  </a:cubicBezTo>
                  <a:lnTo>
                    <a:pt x="28083" y="19547"/>
                  </a:lnTo>
                  <a:cubicBezTo>
                    <a:pt x="28083" y="24651"/>
                    <a:pt x="28194" y="27860"/>
                    <a:pt x="28439" y="29220"/>
                  </a:cubicBezTo>
                  <a:cubicBezTo>
                    <a:pt x="28662" y="30579"/>
                    <a:pt x="29130" y="31872"/>
                    <a:pt x="29821" y="33098"/>
                  </a:cubicBezTo>
                  <a:lnTo>
                    <a:pt x="24093" y="33098"/>
                  </a:lnTo>
                  <a:cubicBezTo>
                    <a:pt x="23514" y="31961"/>
                    <a:pt x="23135" y="30624"/>
                    <a:pt x="22979" y="29108"/>
                  </a:cubicBezTo>
                  <a:close/>
                  <a:moveTo>
                    <a:pt x="22511" y="16872"/>
                  </a:moveTo>
                  <a:cubicBezTo>
                    <a:pt x="20527" y="17674"/>
                    <a:pt x="17541" y="18365"/>
                    <a:pt x="13551" y="18945"/>
                  </a:cubicBezTo>
                  <a:cubicBezTo>
                    <a:pt x="11300" y="19279"/>
                    <a:pt x="9695" y="19636"/>
                    <a:pt x="8759" y="20037"/>
                  </a:cubicBezTo>
                  <a:cubicBezTo>
                    <a:pt x="7823" y="20438"/>
                    <a:pt x="7110" y="21040"/>
                    <a:pt x="6597" y="21820"/>
                  </a:cubicBezTo>
                  <a:cubicBezTo>
                    <a:pt x="6085" y="22600"/>
                    <a:pt x="5839" y="23469"/>
                    <a:pt x="5839" y="24428"/>
                  </a:cubicBezTo>
                  <a:cubicBezTo>
                    <a:pt x="5839" y="25899"/>
                    <a:pt x="6397" y="27102"/>
                    <a:pt x="7511" y="28083"/>
                  </a:cubicBezTo>
                  <a:cubicBezTo>
                    <a:pt x="8625" y="29064"/>
                    <a:pt x="10230" y="29554"/>
                    <a:pt x="12370" y="29554"/>
                  </a:cubicBezTo>
                  <a:cubicBezTo>
                    <a:pt x="14487" y="29554"/>
                    <a:pt x="16359" y="29086"/>
                    <a:pt x="18009" y="28172"/>
                  </a:cubicBezTo>
                  <a:cubicBezTo>
                    <a:pt x="19658" y="27258"/>
                    <a:pt x="20862" y="25988"/>
                    <a:pt x="21642" y="24383"/>
                  </a:cubicBezTo>
                  <a:cubicBezTo>
                    <a:pt x="22243" y="23135"/>
                    <a:pt x="22533" y="21307"/>
                    <a:pt x="22533" y="18900"/>
                  </a:cubicBezTo>
                  <a:lnTo>
                    <a:pt x="22533" y="1687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93" name="자유형: 도형 25"/>
            <p:cNvSpPr/>
            <p:nvPr/>
          </p:nvSpPr>
          <p:spPr>
            <a:xfrm>
              <a:off x="9500624" y="6611242"/>
              <a:ext cx="15602" cy="42347"/>
            </a:xfrm>
            <a:custGeom>
              <a:avLst/>
              <a:gdLst>
                <a:gd name="connsiteX0" fmla="*/ 14978 w 15601"/>
                <a:gd name="connsiteY0" fmla="*/ 38737 h 42347"/>
                <a:gd name="connsiteX1" fmla="*/ 15780 w 15601"/>
                <a:gd name="connsiteY1" fmla="*/ 43573 h 42347"/>
                <a:gd name="connsiteX2" fmla="*/ 11634 w 15601"/>
                <a:gd name="connsiteY2" fmla="*/ 44063 h 42347"/>
                <a:gd name="connsiteX3" fmla="*/ 6998 w 15601"/>
                <a:gd name="connsiteY3" fmla="*/ 43127 h 42347"/>
                <a:gd name="connsiteX4" fmla="*/ 4680 w 15601"/>
                <a:gd name="connsiteY4" fmla="*/ 40631 h 42347"/>
                <a:gd name="connsiteX5" fmla="*/ 4012 w 15601"/>
                <a:gd name="connsiteY5" fmla="*/ 34168 h 42347"/>
                <a:gd name="connsiteX6" fmla="*/ 4012 w 15601"/>
                <a:gd name="connsiteY6" fmla="*/ 15557 h 42347"/>
                <a:gd name="connsiteX7" fmla="*/ 0 w 15601"/>
                <a:gd name="connsiteY7" fmla="*/ 15557 h 42347"/>
                <a:gd name="connsiteX8" fmla="*/ 0 w 15601"/>
                <a:gd name="connsiteY8" fmla="*/ 11300 h 42347"/>
                <a:gd name="connsiteX9" fmla="*/ 4012 w 15601"/>
                <a:gd name="connsiteY9" fmla="*/ 11300 h 42347"/>
                <a:gd name="connsiteX10" fmla="*/ 4012 w 15601"/>
                <a:gd name="connsiteY10" fmla="*/ 3299 h 42347"/>
                <a:gd name="connsiteX11" fmla="*/ 9472 w 15601"/>
                <a:gd name="connsiteY11" fmla="*/ 0 h 42347"/>
                <a:gd name="connsiteX12" fmla="*/ 9472 w 15601"/>
                <a:gd name="connsiteY12" fmla="*/ 11300 h 42347"/>
                <a:gd name="connsiteX13" fmla="*/ 14978 w 15601"/>
                <a:gd name="connsiteY13" fmla="*/ 11300 h 42347"/>
                <a:gd name="connsiteX14" fmla="*/ 14978 w 15601"/>
                <a:gd name="connsiteY14" fmla="*/ 15557 h 42347"/>
                <a:gd name="connsiteX15" fmla="*/ 9472 w 15601"/>
                <a:gd name="connsiteY15" fmla="*/ 15557 h 42347"/>
                <a:gd name="connsiteX16" fmla="*/ 9472 w 15601"/>
                <a:gd name="connsiteY16" fmla="*/ 34480 h 42347"/>
                <a:gd name="connsiteX17" fmla="*/ 9762 w 15601"/>
                <a:gd name="connsiteY17" fmla="*/ 37489 h 42347"/>
                <a:gd name="connsiteX18" fmla="*/ 10698 w 15601"/>
                <a:gd name="connsiteY18" fmla="*/ 38558 h 42347"/>
                <a:gd name="connsiteX19" fmla="*/ 12570 w 15601"/>
                <a:gd name="connsiteY19" fmla="*/ 38960 h 42347"/>
                <a:gd name="connsiteX20" fmla="*/ 14978 w 15601"/>
                <a:gd name="connsiteY20" fmla="*/ 38737 h 42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601" h="42347">
                  <a:moveTo>
                    <a:pt x="14978" y="38737"/>
                  </a:moveTo>
                  <a:lnTo>
                    <a:pt x="15780" y="43573"/>
                  </a:lnTo>
                  <a:cubicBezTo>
                    <a:pt x="14242" y="43907"/>
                    <a:pt x="12860" y="44063"/>
                    <a:pt x="11634" y="44063"/>
                  </a:cubicBezTo>
                  <a:cubicBezTo>
                    <a:pt x="9651" y="44063"/>
                    <a:pt x="8091" y="43751"/>
                    <a:pt x="6998" y="43127"/>
                  </a:cubicBezTo>
                  <a:cubicBezTo>
                    <a:pt x="5906" y="42503"/>
                    <a:pt x="5126" y="41679"/>
                    <a:pt x="4680" y="40631"/>
                  </a:cubicBezTo>
                  <a:cubicBezTo>
                    <a:pt x="4235" y="39606"/>
                    <a:pt x="4012" y="37444"/>
                    <a:pt x="4012" y="34168"/>
                  </a:cubicBezTo>
                  <a:lnTo>
                    <a:pt x="4012" y="15557"/>
                  </a:lnTo>
                  <a:lnTo>
                    <a:pt x="0" y="15557"/>
                  </a:lnTo>
                  <a:lnTo>
                    <a:pt x="0" y="11300"/>
                  </a:lnTo>
                  <a:lnTo>
                    <a:pt x="4012" y="11300"/>
                  </a:lnTo>
                  <a:lnTo>
                    <a:pt x="4012" y="3299"/>
                  </a:lnTo>
                  <a:lnTo>
                    <a:pt x="9472" y="0"/>
                  </a:lnTo>
                  <a:lnTo>
                    <a:pt x="9472" y="11300"/>
                  </a:lnTo>
                  <a:lnTo>
                    <a:pt x="14978" y="11300"/>
                  </a:lnTo>
                  <a:lnTo>
                    <a:pt x="14978" y="15557"/>
                  </a:lnTo>
                  <a:lnTo>
                    <a:pt x="9472" y="15557"/>
                  </a:lnTo>
                  <a:lnTo>
                    <a:pt x="9472" y="34480"/>
                  </a:lnTo>
                  <a:cubicBezTo>
                    <a:pt x="9472" y="36040"/>
                    <a:pt x="9562" y="37043"/>
                    <a:pt x="9762" y="37489"/>
                  </a:cubicBezTo>
                  <a:cubicBezTo>
                    <a:pt x="9963" y="37934"/>
                    <a:pt x="10275" y="38291"/>
                    <a:pt x="10698" y="38558"/>
                  </a:cubicBezTo>
                  <a:cubicBezTo>
                    <a:pt x="11144" y="38826"/>
                    <a:pt x="11768" y="38960"/>
                    <a:pt x="12570" y="38960"/>
                  </a:cubicBezTo>
                  <a:cubicBezTo>
                    <a:pt x="13195" y="38960"/>
                    <a:pt x="13997" y="38870"/>
                    <a:pt x="14978" y="38737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94" name="자유형: 도형 26"/>
            <p:cNvSpPr/>
            <p:nvPr/>
          </p:nvSpPr>
          <p:spPr>
            <a:xfrm>
              <a:off x="9519145" y="6621807"/>
              <a:ext cx="28974" cy="33432"/>
            </a:xfrm>
            <a:custGeom>
              <a:avLst/>
              <a:gdLst>
                <a:gd name="connsiteX0" fmla="*/ 23982 w 28974"/>
                <a:gd name="connsiteY0" fmla="*/ 22667 h 33432"/>
                <a:gd name="connsiteX1" fmla="*/ 29643 w 28974"/>
                <a:gd name="connsiteY1" fmla="*/ 23358 h 33432"/>
                <a:gd name="connsiteX2" fmla="*/ 24673 w 28974"/>
                <a:gd name="connsiteY2" fmla="*/ 31070 h 33432"/>
                <a:gd name="connsiteX3" fmla="*/ 15423 w 28974"/>
                <a:gd name="connsiteY3" fmla="*/ 33811 h 33432"/>
                <a:gd name="connsiteX4" fmla="*/ 4168 w 28974"/>
                <a:gd name="connsiteY4" fmla="*/ 29443 h 33432"/>
                <a:gd name="connsiteX5" fmla="*/ 0 w 28974"/>
                <a:gd name="connsiteY5" fmla="*/ 17184 h 33432"/>
                <a:gd name="connsiteX6" fmla="*/ 4212 w 28974"/>
                <a:gd name="connsiteY6" fmla="*/ 4502 h 33432"/>
                <a:gd name="connsiteX7" fmla="*/ 15111 w 28974"/>
                <a:gd name="connsiteY7" fmla="*/ 0 h 33432"/>
                <a:gd name="connsiteX8" fmla="*/ 25720 w 28974"/>
                <a:gd name="connsiteY8" fmla="*/ 4413 h 33432"/>
                <a:gd name="connsiteX9" fmla="*/ 29821 w 28974"/>
                <a:gd name="connsiteY9" fmla="*/ 16850 h 33432"/>
                <a:gd name="connsiteX10" fmla="*/ 29799 w 28974"/>
                <a:gd name="connsiteY10" fmla="*/ 18321 h 33432"/>
                <a:gd name="connsiteX11" fmla="*/ 5661 w 28974"/>
                <a:gd name="connsiteY11" fmla="*/ 18321 h 33432"/>
                <a:gd name="connsiteX12" fmla="*/ 8670 w 28974"/>
                <a:gd name="connsiteY12" fmla="*/ 26478 h 33432"/>
                <a:gd name="connsiteX13" fmla="*/ 15423 w 28974"/>
                <a:gd name="connsiteY13" fmla="*/ 29309 h 33432"/>
                <a:gd name="connsiteX14" fmla="*/ 20572 w 28974"/>
                <a:gd name="connsiteY14" fmla="*/ 27726 h 33432"/>
                <a:gd name="connsiteX15" fmla="*/ 23982 w 28974"/>
                <a:gd name="connsiteY15" fmla="*/ 22667 h 33432"/>
                <a:gd name="connsiteX16" fmla="*/ 5973 w 28974"/>
                <a:gd name="connsiteY16" fmla="*/ 13796 h 33432"/>
                <a:gd name="connsiteX17" fmla="*/ 24026 w 28974"/>
                <a:gd name="connsiteY17" fmla="*/ 13796 h 33432"/>
                <a:gd name="connsiteX18" fmla="*/ 21954 w 28974"/>
                <a:gd name="connsiteY18" fmla="*/ 7667 h 33432"/>
                <a:gd name="connsiteX19" fmla="*/ 15156 w 28974"/>
                <a:gd name="connsiteY19" fmla="*/ 4502 h 33432"/>
                <a:gd name="connsiteX20" fmla="*/ 8804 w 28974"/>
                <a:gd name="connsiteY20" fmla="*/ 7021 h 33432"/>
                <a:gd name="connsiteX21" fmla="*/ 5973 w 28974"/>
                <a:gd name="connsiteY21" fmla="*/ 13796 h 3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974" h="33432">
                  <a:moveTo>
                    <a:pt x="23982" y="22667"/>
                  </a:moveTo>
                  <a:lnTo>
                    <a:pt x="29643" y="23358"/>
                  </a:lnTo>
                  <a:cubicBezTo>
                    <a:pt x="28751" y="26679"/>
                    <a:pt x="27102" y="29242"/>
                    <a:pt x="24673" y="31070"/>
                  </a:cubicBezTo>
                  <a:cubicBezTo>
                    <a:pt x="22266" y="32897"/>
                    <a:pt x="19168" y="33811"/>
                    <a:pt x="15423" y="33811"/>
                  </a:cubicBezTo>
                  <a:cubicBezTo>
                    <a:pt x="10698" y="33811"/>
                    <a:pt x="6932" y="32362"/>
                    <a:pt x="4168" y="29443"/>
                  </a:cubicBezTo>
                  <a:cubicBezTo>
                    <a:pt x="1404" y="26523"/>
                    <a:pt x="0" y="22444"/>
                    <a:pt x="0" y="17184"/>
                  </a:cubicBezTo>
                  <a:cubicBezTo>
                    <a:pt x="0" y="11746"/>
                    <a:pt x="1404" y="7511"/>
                    <a:pt x="4212" y="4502"/>
                  </a:cubicBezTo>
                  <a:cubicBezTo>
                    <a:pt x="7021" y="1493"/>
                    <a:pt x="10654" y="0"/>
                    <a:pt x="15111" y="0"/>
                  </a:cubicBezTo>
                  <a:cubicBezTo>
                    <a:pt x="19435" y="0"/>
                    <a:pt x="22979" y="1471"/>
                    <a:pt x="25720" y="4413"/>
                  </a:cubicBezTo>
                  <a:cubicBezTo>
                    <a:pt x="28462" y="7355"/>
                    <a:pt x="29821" y="11501"/>
                    <a:pt x="29821" y="16850"/>
                  </a:cubicBezTo>
                  <a:cubicBezTo>
                    <a:pt x="29821" y="17184"/>
                    <a:pt x="29821" y="17652"/>
                    <a:pt x="29799" y="18321"/>
                  </a:cubicBezTo>
                  <a:lnTo>
                    <a:pt x="5661" y="18321"/>
                  </a:lnTo>
                  <a:cubicBezTo>
                    <a:pt x="5862" y="21865"/>
                    <a:pt x="6865" y="24606"/>
                    <a:pt x="8670" y="26478"/>
                  </a:cubicBezTo>
                  <a:cubicBezTo>
                    <a:pt x="10475" y="28373"/>
                    <a:pt x="12726" y="29309"/>
                    <a:pt x="15423" y="29309"/>
                  </a:cubicBezTo>
                  <a:cubicBezTo>
                    <a:pt x="17429" y="29309"/>
                    <a:pt x="19145" y="28774"/>
                    <a:pt x="20572" y="27726"/>
                  </a:cubicBezTo>
                  <a:cubicBezTo>
                    <a:pt x="22021" y="26657"/>
                    <a:pt x="23135" y="24985"/>
                    <a:pt x="23982" y="22667"/>
                  </a:cubicBezTo>
                  <a:close/>
                  <a:moveTo>
                    <a:pt x="5973" y="13796"/>
                  </a:moveTo>
                  <a:lnTo>
                    <a:pt x="24026" y="13796"/>
                  </a:lnTo>
                  <a:cubicBezTo>
                    <a:pt x="23781" y="11077"/>
                    <a:pt x="23090" y="9027"/>
                    <a:pt x="21954" y="7667"/>
                  </a:cubicBezTo>
                  <a:cubicBezTo>
                    <a:pt x="20215" y="5550"/>
                    <a:pt x="17942" y="4502"/>
                    <a:pt x="15156" y="4502"/>
                  </a:cubicBezTo>
                  <a:cubicBezTo>
                    <a:pt x="12637" y="4502"/>
                    <a:pt x="10520" y="5349"/>
                    <a:pt x="8804" y="7021"/>
                  </a:cubicBezTo>
                  <a:cubicBezTo>
                    <a:pt x="7110" y="8715"/>
                    <a:pt x="6152" y="10966"/>
                    <a:pt x="5973" y="13796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95" name="자유형: 도형 27"/>
            <p:cNvSpPr/>
            <p:nvPr/>
          </p:nvSpPr>
          <p:spPr>
            <a:xfrm>
              <a:off x="9553603" y="6621807"/>
              <a:ext cx="26746" cy="44576"/>
            </a:xfrm>
            <a:custGeom>
              <a:avLst/>
              <a:gdLst>
                <a:gd name="connsiteX0" fmla="*/ 1070 w 26745"/>
                <a:gd name="connsiteY0" fmla="*/ 35750 h 44576"/>
                <a:gd name="connsiteX1" fmla="*/ 6397 w 26745"/>
                <a:gd name="connsiteY1" fmla="*/ 36552 h 44576"/>
                <a:gd name="connsiteX2" fmla="*/ 8269 w 26745"/>
                <a:gd name="connsiteY2" fmla="*/ 40141 h 44576"/>
                <a:gd name="connsiteX3" fmla="*/ 13841 w 26745"/>
                <a:gd name="connsiteY3" fmla="*/ 41656 h 44576"/>
                <a:gd name="connsiteX4" fmla="*/ 19725 w 26745"/>
                <a:gd name="connsiteY4" fmla="*/ 40141 h 44576"/>
                <a:gd name="connsiteX5" fmla="*/ 22533 w 26745"/>
                <a:gd name="connsiteY5" fmla="*/ 35884 h 44576"/>
                <a:gd name="connsiteX6" fmla="*/ 22934 w 26745"/>
                <a:gd name="connsiteY6" fmla="*/ 28841 h 44576"/>
                <a:gd name="connsiteX7" fmla="*/ 13975 w 26745"/>
                <a:gd name="connsiteY7" fmla="*/ 33075 h 44576"/>
                <a:gd name="connsiteX8" fmla="*/ 3655 w 26745"/>
                <a:gd name="connsiteY8" fmla="*/ 28261 h 44576"/>
                <a:gd name="connsiteX9" fmla="*/ 0 w 26745"/>
                <a:gd name="connsiteY9" fmla="*/ 16716 h 44576"/>
                <a:gd name="connsiteX10" fmla="*/ 1672 w 26745"/>
                <a:gd name="connsiteY10" fmla="*/ 8180 h 44576"/>
                <a:gd name="connsiteX11" fmla="*/ 6530 w 26745"/>
                <a:gd name="connsiteY11" fmla="*/ 2140 h 44576"/>
                <a:gd name="connsiteX12" fmla="*/ 13997 w 26745"/>
                <a:gd name="connsiteY12" fmla="*/ 0 h 44576"/>
                <a:gd name="connsiteX13" fmla="*/ 23447 w 26745"/>
                <a:gd name="connsiteY13" fmla="*/ 4636 h 44576"/>
                <a:gd name="connsiteX14" fmla="*/ 23447 w 26745"/>
                <a:gd name="connsiteY14" fmla="*/ 736 h 44576"/>
                <a:gd name="connsiteX15" fmla="*/ 28506 w 26745"/>
                <a:gd name="connsiteY15" fmla="*/ 736 h 44576"/>
                <a:gd name="connsiteX16" fmla="*/ 28506 w 26745"/>
                <a:gd name="connsiteY16" fmla="*/ 28707 h 44576"/>
                <a:gd name="connsiteX17" fmla="*/ 26968 w 26745"/>
                <a:gd name="connsiteY17" fmla="*/ 39405 h 44576"/>
                <a:gd name="connsiteX18" fmla="*/ 22087 w 26745"/>
                <a:gd name="connsiteY18" fmla="*/ 44376 h 44576"/>
                <a:gd name="connsiteX19" fmla="*/ 13885 w 26745"/>
                <a:gd name="connsiteY19" fmla="*/ 46203 h 44576"/>
                <a:gd name="connsiteX20" fmla="*/ 4524 w 26745"/>
                <a:gd name="connsiteY20" fmla="*/ 43595 h 44576"/>
                <a:gd name="connsiteX21" fmla="*/ 1070 w 26745"/>
                <a:gd name="connsiteY21" fmla="*/ 35750 h 44576"/>
                <a:gd name="connsiteX22" fmla="*/ 5594 w 26745"/>
                <a:gd name="connsiteY22" fmla="*/ 16315 h 44576"/>
                <a:gd name="connsiteX23" fmla="*/ 8113 w 26745"/>
                <a:gd name="connsiteY23" fmla="*/ 25609 h 44576"/>
                <a:gd name="connsiteX24" fmla="*/ 14443 w 26745"/>
                <a:gd name="connsiteY24" fmla="*/ 28529 h 44576"/>
                <a:gd name="connsiteX25" fmla="*/ 20772 w 26745"/>
                <a:gd name="connsiteY25" fmla="*/ 25609 h 44576"/>
                <a:gd name="connsiteX26" fmla="*/ 23335 w 26745"/>
                <a:gd name="connsiteY26" fmla="*/ 16493 h 44576"/>
                <a:gd name="connsiteX27" fmla="*/ 20705 w 26745"/>
                <a:gd name="connsiteY27" fmla="*/ 7533 h 44576"/>
                <a:gd name="connsiteX28" fmla="*/ 14353 w 26745"/>
                <a:gd name="connsiteY28" fmla="*/ 4524 h 44576"/>
                <a:gd name="connsiteX29" fmla="*/ 8135 w 26745"/>
                <a:gd name="connsiteY29" fmla="*/ 7489 h 44576"/>
                <a:gd name="connsiteX30" fmla="*/ 5594 w 26745"/>
                <a:gd name="connsiteY30" fmla="*/ 16315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6745" h="44576">
                  <a:moveTo>
                    <a:pt x="1070" y="35750"/>
                  </a:moveTo>
                  <a:lnTo>
                    <a:pt x="6397" y="36552"/>
                  </a:lnTo>
                  <a:cubicBezTo>
                    <a:pt x="6619" y="38202"/>
                    <a:pt x="7244" y="39383"/>
                    <a:pt x="8269" y="40141"/>
                  </a:cubicBezTo>
                  <a:cubicBezTo>
                    <a:pt x="9628" y="41166"/>
                    <a:pt x="11478" y="41656"/>
                    <a:pt x="13841" y="41656"/>
                  </a:cubicBezTo>
                  <a:cubicBezTo>
                    <a:pt x="16382" y="41656"/>
                    <a:pt x="18343" y="41144"/>
                    <a:pt x="19725" y="40141"/>
                  </a:cubicBezTo>
                  <a:cubicBezTo>
                    <a:pt x="21107" y="39116"/>
                    <a:pt x="22043" y="37711"/>
                    <a:pt x="22533" y="35884"/>
                  </a:cubicBezTo>
                  <a:cubicBezTo>
                    <a:pt x="22823" y="34769"/>
                    <a:pt x="22957" y="32429"/>
                    <a:pt x="22934" y="28841"/>
                  </a:cubicBezTo>
                  <a:cubicBezTo>
                    <a:pt x="20549" y="31671"/>
                    <a:pt x="17563" y="33075"/>
                    <a:pt x="13975" y="33075"/>
                  </a:cubicBezTo>
                  <a:cubicBezTo>
                    <a:pt x="9517" y="33075"/>
                    <a:pt x="6085" y="31471"/>
                    <a:pt x="3655" y="28261"/>
                  </a:cubicBezTo>
                  <a:cubicBezTo>
                    <a:pt x="1226" y="25052"/>
                    <a:pt x="0" y="21196"/>
                    <a:pt x="0" y="16716"/>
                  </a:cubicBezTo>
                  <a:cubicBezTo>
                    <a:pt x="0" y="13640"/>
                    <a:pt x="557" y="10787"/>
                    <a:pt x="1672" y="8180"/>
                  </a:cubicBezTo>
                  <a:cubicBezTo>
                    <a:pt x="2786" y="5572"/>
                    <a:pt x="4413" y="3544"/>
                    <a:pt x="6530" y="2140"/>
                  </a:cubicBezTo>
                  <a:cubicBezTo>
                    <a:pt x="8648" y="713"/>
                    <a:pt x="11144" y="0"/>
                    <a:pt x="13997" y="0"/>
                  </a:cubicBezTo>
                  <a:cubicBezTo>
                    <a:pt x="17808" y="0"/>
                    <a:pt x="20951" y="1538"/>
                    <a:pt x="23447" y="4636"/>
                  </a:cubicBezTo>
                  <a:lnTo>
                    <a:pt x="23447" y="736"/>
                  </a:lnTo>
                  <a:lnTo>
                    <a:pt x="28506" y="736"/>
                  </a:lnTo>
                  <a:lnTo>
                    <a:pt x="28506" y="28707"/>
                  </a:lnTo>
                  <a:cubicBezTo>
                    <a:pt x="28506" y="33744"/>
                    <a:pt x="27994" y="37310"/>
                    <a:pt x="26968" y="39405"/>
                  </a:cubicBezTo>
                  <a:cubicBezTo>
                    <a:pt x="25943" y="41500"/>
                    <a:pt x="24316" y="43172"/>
                    <a:pt x="22087" y="44376"/>
                  </a:cubicBezTo>
                  <a:cubicBezTo>
                    <a:pt x="19859" y="45601"/>
                    <a:pt x="17117" y="46203"/>
                    <a:pt x="13885" y="46203"/>
                  </a:cubicBezTo>
                  <a:cubicBezTo>
                    <a:pt x="10030" y="46203"/>
                    <a:pt x="6909" y="45334"/>
                    <a:pt x="4524" y="43595"/>
                  </a:cubicBezTo>
                  <a:cubicBezTo>
                    <a:pt x="2117" y="41857"/>
                    <a:pt x="981" y="39249"/>
                    <a:pt x="1070" y="35750"/>
                  </a:cubicBezTo>
                  <a:close/>
                  <a:moveTo>
                    <a:pt x="5594" y="16315"/>
                  </a:moveTo>
                  <a:cubicBezTo>
                    <a:pt x="5594" y="20550"/>
                    <a:pt x="6441" y="23648"/>
                    <a:pt x="8113" y="25609"/>
                  </a:cubicBezTo>
                  <a:cubicBezTo>
                    <a:pt x="9807" y="27548"/>
                    <a:pt x="11902" y="28529"/>
                    <a:pt x="14443" y="28529"/>
                  </a:cubicBezTo>
                  <a:cubicBezTo>
                    <a:pt x="16961" y="28529"/>
                    <a:pt x="19079" y="27548"/>
                    <a:pt x="20772" y="25609"/>
                  </a:cubicBezTo>
                  <a:cubicBezTo>
                    <a:pt x="22466" y="23670"/>
                    <a:pt x="23335" y="20639"/>
                    <a:pt x="23335" y="16493"/>
                  </a:cubicBezTo>
                  <a:cubicBezTo>
                    <a:pt x="23335" y="12526"/>
                    <a:pt x="22466" y="9539"/>
                    <a:pt x="20705" y="7533"/>
                  </a:cubicBezTo>
                  <a:cubicBezTo>
                    <a:pt x="18945" y="5527"/>
                    <a:pt x="16827" y="4524"/>
                    <a:pt x="14353" y="4524"/>
                  </a:cubicBezTo>
                  <a:cubicBezTo>
                    <a:pt x="11924" y="4524"/>
                    <a:pt x="9851" y="5505"/>
                    <a:pt x="8135" y="7489"/>
                  </a:cubicBezTo>
                  <a:cubicBezTo>
                    <a:pt x="6463" y="9472"/>
                    <a:pt x="5594" y="12414"/>
                    <a:pt x="5594" y="16315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96" name="자유형: 도형 28"/>
            <p:cNvSpPr/>
            <p:nvPr/>
          </p:nvSpPr>
          <p:spPr>
            <a:xfrm>
              <a:off x="9587258" y="6622565"/>
              <a:ext cx="28974" cy="44576"/>
            </a:xfrm>
            <a:custGeom>
              <a:avLst/>
              <a:gdLst>
                <a:gd name="connsiteX0" fmla="*/ 2853 w 28974"/>
                <a:gd name="connsiteY0" fmla="*/ 44777 h 44576"/>
                <a:gd name="connsiteX1" fmla="*/ 2251 w 28974"/>
                <a:gd name="connsiteY1" fmla="*/ 39628 h 44576"/>
                <a:gd name="connsiteX2" fmla="*/ 5394 w 28974"/>
                <a:gd name="connsiteY2" fmla="*/ 40118 h 44576"/>
                <a:gd name="connsiteX3" fmla="*/ 8313 w 28974"/>
                <a:gd name="connsiteY3" fmla="*/ 39517 h 44576"/>
                <a:gd name="connsiteX4" fmla="*/ 10119 w 28974"/>
                <a:gd name="connsiteY4" fmla="*/ 37823 h 44576"/>
                <a:gd name="connsiteX5" fmla="*/ 11790 w 28974"/>
                <a:gd name="connsiteY5" fmla="*/ 33744 h 44576"/>
                <a:gd name="connsiteX6" fmla="*/ 12281 w 28974"/>
                <a:gd name="connsiteY6" fmla="*/ 32407 h 44576"/>
                <a:gd name="connsiteX7" fmla="*/ 0 w 28974"/>
                <a:gd name="connsiteY7" fmla="*/ 0 h 44576"/>
                <a:gd name="connsiteX8" fmla="*/ 5906 w 28974"/>
                <a:gd name="connsiteY8" fmla="*/ 0 h 44576"/>
                <a:gd name="connsiteX9" fmla="*/ 12637 w 28974"/>
                <a:gd name="connsiteY9" fmla="*/ 18744 h 44576"/>
                <a:gd name="connsiteX10" fmla="*/ 14978 w 28974"/>
                <a:gd name="connsiteY10" fmla="*/ 26233 h 44576"/>
                <a:gd name="connsiteX11" fmla="*/ 17229 w 28974"/>
                <a:gd name="connsiteY11" fmla="*/ 18856 h 44576"/>
                <a:gd name="connsiteX12" fmla="*/ 24138 w 28974"/>
                <a:gd name="connsiteY12" fmla="*/ 0 h 44576"/>
                <a:gd name="connsiteX13" fmla="*/ 29621 w 28974"/>
                <a:gd name="connsiteY13" fmla="*/ 0 h 44576"/>
                <a:gd name="connsiteX14" fmla="*/ 17318 w 28974"/>
                <a:gd name="connsiteY14" fmla="*/ 32897 h 44576"/>
                <a:gd name="connsiteX15" fmla="*/ 14242 w 28974"/>
                <a:gd name="connsiteY15" fmla="*/ 40230 h 44576"/>
                <a:gd name="connsiteX16" fmla="*/ 10899 w 28974"/>
                <a:gd name="connsiteY16" fmla="*/ 44197 h 44576"/>
                <a:gd name="connsiteX17" fmla="*/ 6397 w 28974"/>
                <a:gd name="connsiteY17" fmla="*/ 45468 h 44576"/>
                <a:gd name="connsiteX18" fmla="*/ 2853 w 28974"/>
                <a:gd name="connsiteY18" fmla="*/ 44777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974" h="44576">
                  <a:moveTo>
                    <a:pt x="2853" y="44777"/>
                  </a:moveTo>
                  <a:lnTo>
                    <a:pt x="2251" y="39628"/>
                  </a:lnTo>
                  <a:cubicBezTo>
                    <a:pt x="3455" y="39962"/>
                    <a:pt x="4502" y="40118"/>
                    <a:pt x="5394" y="40118"/>
                  </a:cubicBezTo>
                  <a:cubicBezTo>
                    <a:pt x="6620" y="40118"/>
                    <a:pt x="7578" y="39918"/>
                    <a:pt x="8313" y="39517"/>
                  </a:cubicBezTo>
                  <a:cubicBezTo>
                    <a:pt x="9049" y="39116"/>
                    <a:pt x="9651" y="38536"/>
                    <a:pt x="10119" y="37823"/>
                  </a:cubicBezTo>
                  <a:cubicBezTo>
                    <a:pt x="10475" y="37266"/>
                    <a:pt x="11033" y="35906"/>
                    <a:pt x="11790" y="33744"/>
                  </a:cubicBezTo>
                  <a:cubicBezTo>
                    <a:pt x="11902" y="33432"/>
                    <a:pt x="12058" y="32986"/>
                    <a:pt x="12281" y="32407"/>
                  </a:cubicBezTo>
                  <a:lnTo>
                    <a:pt x="0" y="0"/>
                  </a:lnTo>
                  <a:lnTo>
                    <a:pt x="5906" y="0"/>
                  </a:lnTo>
                  <a:lnTo>
                    <a:pt x="12637" y="18744"/>
                  </a:lnTo>
                  <a:cubicBezTo>
                    <a:pt x="13507" y="21129"/>
                    <a:pt x="14287" y="23625"/>
                    <a:pt x="14978" y="26233"/>
                  </a:cubicBezTo>
                  <a:cubicBezTo>
                    <a:pt x="15602" y="23714"/>
                    <a:pt x="16359" y="21263"/>
                    <a:pt x="17229" y="18856"/>
                  </a:cubicBezTo>
                  <a:lnTo>
                    <a:pt x="24138" y="0"/>
                  </a:lnTo>
                  <a:lnTo>
                    <a:pt x="29621" y="0"/>
                  </a:lnTo>
                  <a:lnTo>
                    <a:pt x="17318" y="32897"/>
                  </a:lnTo>
                  <a:cubicBezTo>
                    <a:pt x="16003" y="36441"/>
                    <a:pt x="14978" y="38893"/>
                    <a:pt x="14242" y="40230"/>
                  </a:cubicBezTo>
                  <a:cubicBezTo>
                    <a:pt x="13261" y="42035"/>
                    <a:pt x="12147" y="43373"/>
                    <a:pt x="10899" y="44197"/>
                  </a:cubicBezTo>
                  <a:cubicBezTo>
                    <a:pt x="9651" y="45044"/>
                    <a:pt x="8135" y="45468"/>
                    <a:pt x="6397" y="45468"/>
                  </a:cubicBezTo>
                  <a:cubicBezTo>
                    <a:pt x="5349" y="45445"/>
                    <a:pt x="4168" y="45222"/>
                    <a:pt x="2853" y="44777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97" name="자유형: 도형 29"/>
            <p:cNvSpPr/>
            <p:nvPr/>
          </p:nvSpPr>
          <p:spPr>
            <a:xfrm>
              <a:off x="8964130" y="6504683"/>
              <a:ext cx="86923" cy="91381"/>
            </a:xfrm>
            <a:custGeom>
              <a:avLst/>
              <a:gdLst>
                <a:gd name="connsiteX0" fmla="*/ 62562 w 86923"/>
                <a:gd name="connsiteY0" fmla="*/ 92518 h 91381"/>
                <a:gd name="connsiteX1" fmla="*/ 42102 w 86923"/>
                <a:gd name="connsiteY1" fmla="*/ 92518 h 91381"/>
                <a:gd name="connsiteX2" fmla="*/ 42102 w 86923"/>
                <a:gd name="connsiteY2" fmla="*/ 83112 h 91381"/>
                <a:gd name="connsiteX3" fmla="*/ 8581 w 86923"/>
                <a:gd name="connsiteY3" fmla="*/ 83112 h 91381"/>
                <a:gd name="connsiteX4" fmla="*/ 2340 w 86923"/>
                <a:gd name="connsiteY4" fmla="*/ 80950 h 91381"/>
                <a:gd name="connsiteX5" fmla="*/ 0 w 86923"/>
                <a:gd name="connsiteY5" fmla="*/ 75222 h 91381"/>
                <a:gd name="connsiteX6" fmla="*/ 0 w 86923"/>
                <a:gd name="connsiteY6" fmla="*/ 1872 h 91381"/>
                <a:gd name="connsiteX7" fmla="*/ 20438 w 86923"/>
                <a:gd name="connsiteY7" fmla="*/ 1872 h 91381"/>
                <a:gd name="connsiteX8" fmla="*/ 20438 w 86923"/>
                <a:gd name="connsiteY8" fmla="*/ 69940 h 91381"/>
                <a:gd name="connsiteX9" fmla="*/ 42102 w 86923"/>
                <a:gd name="connsiteY9" fmla="*/ 69940 h 91381"/>
                <a:gd name="connsiteX10" fmla="*/ 42102 w 86923"/>
                <a:gd name="connsiteY10" fmla="*/ 49814 h 91381"/>
                <a:gd name="connsiteX11" fmla="*/ 25743 w 86923"/>
                <a:gd name="connsiteY11" fmla="*/ 49814 h 91381"/>
                <a:gd name="connsiteX12" fmla="*/ 25743 w 86923"/>
                <a:gd name="connsiteY12" fmla="*/ 36642 h 91381"/>
                <a:gd name="connsiteX13" fmla="*/ 42102 w 86923"/>
                <a:gd name="connsiteY13" fmla="*/ 36642 h 91381"/>
                <a:gd name="connsiteX14" fmla="*/ 42102 w 86923"/>
                <a:gd name="connsiteY14" fmla="*/ 0 h 91381"/>
                <a:gd name="connsiteX15" fmla="*/ 62540 w 86923"/>
                <a:gd name="connsiteY15" fmla="*/ 0 h 91381"/>
                <a:gd name="connsiteX16" fmla="*/ 62540 w 86923"/>
                <a:gd name="connsiteY16" fmla="*/ 92518 h 91381"/>
                <a:gd name="connsiteX17" fmla="*/ 87302 w 86923"/>
                <a:gd name="connsiteY17" fmla="*/ 92518 h 91381"/>
                <a:gd name="connsiteX18" fmla="*/ 66842 w 86923"/>
                <a:gd name="connsiteY18" fmla="*/ 92518 h 91381"/>
                <a:gd name="connsiteX19" fmla="*/ 66842 w 86923"/>
                <a:gd name="connsiteY19" fmla="*/ 0 h 91381"/>
                <a:gd name="connsiteX20" fmla="*/ 87280 w 86923"/>
                <a:gd name="connsiteY20" fmla="*/ 0 h 91381"/>
                <a:gd name="connsiteX21" fmla="*/ 87280 w 86923"/>
                <a:gd name="connsiteY21" fmla="*/ 92518 h 9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923" h="91381">
                  <a:moveTo>
                    <a:pt x="62562" y="92518"/>
                  </a:moveTo>
                  <a:lnTo>
                    <a:pt x="42102" y="92518"/>
                  </a:lnTo>
                  <a:lnTo>
                    <a:pt x="42102" y="83112"/>
                  </a:lnTo>
                  <a:lnTo>
                    <a:pt x="8581" y="83112"/>
                  </a:lnTo>
                  <a:cubicBezTo>
                    <a:pt x="5995" y="83112"/>
                    <a:pt x="3900" y="82399"/>
                    <a:pt x="2340" y="80950"/>
                  </a:cubicBezTo>
                  <a:cubicBezTo>
                    <a:pt x="780" y="79501"/>
                    <a:pt x="0" y="77607"/>
                    <a:pt x="0" y="75222"/>
                  </a:cubicBezTo>
                  <a:lnTo>
                    <a:pt x="0" y="1872"/>
                  </a:lnTo>
                  <a:lnTo>
                    <a:pt x="20438" y="1872"/>
                  </a:lnTo>
                  <a:lnTo>
                    <a:pt x="20438" y="69940"/>
                  </a:lnTo>
                  <a:lnTo>
                    <a:pt x="42102" y="69940"/>
                  </a:lnTo>
                  <a:lnTo>
                    <a:pt x="42102" y="49814"/>
                  </a:lnTo>
                  <a:lnTo>
                    <a:pt x="25743" y="49814"/>
                  </a:lnTo>
                  <a:lnTo>
                    <a:pt x="25743" y="36642"/>
                  </a:lnTo>
                  <a:lnTo>
                    <a:pt x="42102" y="36642"/>
                  </a:lnTo>
                  <a:lnTo>
                    <a:pt x="42102" y="0"/>
                  </a:lnTo>
                  <a:lnTo>
                    <a:pt x="62540" y="0"/>
                  </a:lnTo>
                  <a:lnTo>
                    <a:pt x="62540" y="92518"/>
                  </a:lnTo>
                  <a:close/>
                  <a:moveTo>
                    <a:pt x="87302" y="92518"/>
                  </a:moveTo>
                  <a:lnTo>
                    <a:pt x="66842" y="92518"/>
                  </a:lnTo>
                  <a:lnTo>
                    <a:pt x="66842" y="0"/>
                  </a:lnTo>
                  <a:lnTo>
                    <a:pt x="87280" y="0"/>
                  </a:lnTo>
                  <a:lnTo>
                    <a:pt x="87280" y="925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98" name="자유형: 도형 30"/>
            <p:cNvSpPr/>
            <p:nvPr/>
          </p:nvSpPr>
          <p:spPr>
            <a:xfrm>
              <a:off x="9062665" y="6505798"/>
              <a:ext cx="93609" cy="89152"/>
            </a:xfrm>
            <a:custGeom>
              <a:avLst/>
              <a:gdLst>
                <a:gd name="connsiteX0" fmla="*/ 57458 w 93609"/>
                <a:gd name="connsiteY0" fmla="*/ 77295 h 89152"/>
                <a:gd name="connsiteX1" fmla="*/ 95081 w 93609"/>
                <a:gd name="connsiteY1" fmla="*/ 77295 h 89152"/>
                <a:gd name="connsiteX2" fmla="*/ 95081 w 93609"/>
                <a:gd name="connsiteY2" fmla="*/ 90467 h 89152"/>
                <a:gd name="connsiteX3" fmla="*/ 0 w 93609"/>
                <a:gd name="connsiteY3" fmla="*/ 90467 h 89152"/>
                <a:gd name="connsiteX4" fmla="*/ 0 w 93609"/>
                <a:gd name="connsiteY4" fmla="*/ 77295 h 89152"/>
                <a:gd name="connsiteX5" fmla="*/ 36998 w 93609"/>
                <a:gd name="connsiteY5" fmla="*/ 77295 h 89152"/>
                <a:gd name="connsiteX6" fmla="*/ 36998 w 93609"/>
                <a:gd name="connsiteY6" fmla="*/ 59242 h 89152"/>
                <a:gd name="connsiteX7" fmla="*/ 57436 w 93609"/>
                <a:gd name="connsiteY7" fmla="*/ 59242 h 89152"/>
                <a:gd name="connsiteX8" fmla="*/ 57436 w 93609"/>
                <a:gd name="connsiteY8" fmla="*/ 77295 h 89152"/>
                <a:gd name="connsiteX9" fmla="*/ 76113 w 93609"/>
                <a:gd name="connsiteY9" fmla="*/ 8247 h 89152"/>
                <a:gd name="connsiteX10" fmla="*/ 87725 w 93609"/>
                <a:gd name="connsiteY10" fmla="*/ 28105 h 89152"/>
                <a:gd name="connsiteX11" fmla="*/ 76113 w 93609"/>
                <a:gd name="connsiteY11" fmla="*/ 48075 h 89152"/>
                <a:gd name="connsiteX12" fmla="*/ 48164 w 93609"/>
                <a:gd name="connsiteY12" fmla="*/ 56411 h 89152"/>
                <a:gd name="connsiteX13" fmla="*/ 20304 w 93609"/>
                <a:gd name="connsiteY13" fmla="*/ 48075 h 89152"/>
                <a:gd name="connsiteX14" fmla="*/ 8804 w 93609"/>
                <a:gd name="connsiteY14" fmla="*/ 28105 h 89152"/>
                <a:gd name="connsiteX15" fmla="*/ 20304 w 93609"/>
                <a:gd name="connsiteY15" fmla="*/ 8247 h 89152"/>
                <a:gd name="connsiteX16" fmla="*/ 48164 w 93609"/>
                <a:gd name="connsiteY16" fmla="*/ 0 h 89152"/>
                <a:gd name="connsiteX17" fmla="*/ 76113 w 93609"/>
                <a:gd name="connsiteY17" fmla="*/ 8247 h 89152"/>
                <a:gd name="connsiteX18" fmla="*/ 34836 w 93609"/>
                <a:gd name="connsiteY18" fmla="*/ 17563 h 89152"/>
                <a:gd name="connsiteX19" fmla="*/ 29242 w 93609"/>
                <a:gd name="connsiteY19" fmla="*/ 28217 h 89152"/>
                <a:gd name="connsiteX20" fmla="*/ 34836 w 93609"/>
                <a:gd name="connsiteY20" fmla="*/ 38781 h 89152"/>
                <a:gd name="connsiteX21" fmla="*/ 48253 w 93609"/>
                <a:gd name="connsiteY21" fmla="*/ 43261 h 89152"/>
                <a:gd name="connsiteX22" fmla="*/ 61671 w 93609"/>
                <a:gd name="connsiteY22" fmla="*/ 38781 h 89152"/>
                <a:gd name="connsiteX23" fmla="*/ 67265 w 93609"/>
                <a:gd name="connsiteY23" fmla="*/ 28217 h 89152"/>
                <a:gd name="connsiteX24" fmla="*/ 61671 w 93609"/>
                <a:gd name="connsiteY24" fmla="*/ 17563 h 89152"/>
                <a:gd name="connsiteX25" fmla="*/ 48253 w 93609"/>
                <a:gd name="connsiteY25" fmla="*/ 13172 h 89152"/>
                <a:gd name="connsiteX26" fmla="*/ 34836 w 93609"/>
                <a:gd name="connsiteY26" fmla="*/ 17563 h 89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609" h="89152">
                  <a:moveTo>
                    <a:pt x="57458" y="77295"/>
                  </a:moveTo>
                  <a:lnTo>
                    <a:pt x="95081" y="77295"/>
                  </a:lnTo>
                  <a:lnTo>
                    <a:pt x="95081" y="90467"/>
                  </a:lnTo>
                  <a:lnTo>
                    <a:pt x="0" y="90467"/>
                  </a:lnTo>
                  <a:lnTo>
                    <a:pt x="0" y="77295"/>
                  </a:lnTo>
                  <a:lnTo>
                    <a:pt x="36998" y="77295"/>
                  </a:lnTo>
                  <a:lnTo>
                    <a:pt x="36998" y="59242"/>
                  </a:lnTo>
                  <a:lnTo>
                    <a:pt x="57436" y="59242"/>
                  </a:lnTo>
                  <a:lnTo>
                    <a:pt x="57436" y="77295"/>
                  </a:lnTo>
                  <a:close/>
                  <a:moveTo>
                    <a:pt x="76113" y="8247"/>
                  </a:moveTo>
                  <a:cubicBezTo>
                    <a:pt x="83847" y="13752"/>
                    <a:pt x="87725" y="20371"/>
                    <a:pt x="87725" y="28105"/>
                  </a:cubicBezTo>
                  <a:cubicBezTo>
                    <a:pt x="87725" y="35861"/>
                    <a:pt x="83847" y="42503"/>
                    <a:pt x="76113" y="48075"/>
                  </a:cubicBezTo>
                  <a:cubicBezTo>
                    <a:pt x="68380" y="53625"/>
                    <a:pt x="59063" y="56411"/>
                    <a:pt x="48164" y="56411"/>
                  </a:cubicBezTo>
                  <a:cubicBezTo>
                    <a:pt x="37265" y="56411"/>
                    <a:pt x="27971" y="53625"/>
                    <a:pt x="20304" y="48075"/>
                  </a:cubicBezTo>
                  <a:cubicBezTo>
                    <a:pt x="12637" y="42526"/>
                    <a:pt x="8804" y="35861"/>
                    <a:pt x="8804" y="28105"/>
                  </a:cubicBezTo>
                  <a:cubicBezTo>
                    <a:pt x="8804" y="20349"/>
                    <a:pt x="12637" y="13729"/>
                    <a:pt x="20304" y="8247"/>
                  </a:cubicBezTo>
                  <a:cubicBezTo>
                    <a:pt x="27971" y="2741"/>
                    <a:pt x="37265" y="0"/>
                    <a:pt x="48164" y="0"/>
                  </a:cubicBezTo>
                  <a:cubicBezTo>
                    <a:pt x="59063" y="0"/>
                    <a:pt x="68380" y="2764"/>
                    <a:pt x="76113" y="8247"/>
                  </a:cubicBezTo>
                  <a:close/>
                  <a:moveTo>
                    <a:pt x="34836" y="17563"/>
                  </a:moveTo>
                  <a:cubicBezTo>
                    <a:pt x="31114" y="20483"/>
                    <a:pt x="29242" y="24027"/>
                    <a:pt x="29242" y="28217"/>
                  </a:cubicBezTo>
                  <a:cubicBezTo>
                    <a:pt x="29242" y="32273"/>
                    <a:pt x="31114" y="35795"/>
                    <a:pt x="34836" y="38781"/>
                  </a:cubicBezTo>
                  <a:cubicBezTo>
                    <a:pt x="38558" y="41768"/>
                    <a:pt x="43038" y="43261"/>
                    <a:pt x="48253" y="43261"/>
                  </a:cubicBezTo>
                  <a:cubicBezTo>
                    <a:pt x="53469" y="43261"/>
                    <a:pt x="57926" y="41768"/>
                    <a:pt x="61671" y="38781"/>
                  </a:cubicBezTo>
                  <a:cubicBezTo>
                    <a:pt x="65393" y="35795"/>
                    <a:pt x="67265" y="32273"/>
                    <a:pt x="67265" y="28217"/>
                  </a:cubicBezTo>
                  <a:cubicBezTo>
                    <a:pt x="67265" y="24027"/>
                    <a:pt x="65393" y="20483"/>
                    <a:pt x="61671" y="17563"/>
                  </a:cubicBezTo>
                  <a:cubicBezTo>
                    <a:pt x="57949" y="14643"/>
                    <a:pt x="53469" y="13172"/>
                    <a:pt x="48253" y="13172"/>
                  </a:cubicBezTo>
                  <a:cubicBezTo>
                    <a:pt x="43038" y="13172"/>
                    <a:pt x="38580" y="14621"/>
                    <a:pt x="34836" y="1756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99" name="자유형: 도형 31"/>
            <p:cNvSpPr/>
            <p:nvPr/>
          </p:nvSpPr>
          <p:spPr>
            <a:xfrm>
              <a:off x="9199737" y="6496303"/>
              <a:ext cx="86923" cy="104754"/>
            </a:xfrm>
            <a:custGeom>
              <a:avLst/>
              <a:gdLst>
                <a:gd name="connsiteX0" fmla="*/ 55876 w 86923"/>
                <a:gd name="connsiteY0" fmla="*/ 95772 h 104753"/>
                <a:gd name="connsiteX1" fmla="*/ 8960 w 86923"/>
                <a:gd name="connsiteY1" fmla="*/ 95772 h 104753"/>
                <a:gd name="connsiteX2" fmla="*/ 2452 w 86923"/>
                <a:gd name="connsiteY2" fmla="*/ 93320 h 104753"/>
                <a:gd name="connsiteX3" fmla="*/ 0 w 86923"/>
                <a:gd name="connsiteY3" fmla="*/ 86812 h 104753"/>
                <a:gd name="connsiteX4" fmla="*/ 0 w 86923"/>
                <a:gd name="connsiteY4" fmla="*/ 3834 h 104753"/>
                <a:gd name="connsiteX5" fmla="*/ 21330 w 86923"/>
                <a:gd name="connsiteY5" fmla="*/ 3834 h 104753"/>
                <a:gd name="connsiteX6" fmla="*/ 21330 w 86923"/>
                <a:gd name="connsiteY6" fmla="*/ 33276 h 104753"/>
                <a:gd name="connsiteX7" fmla="*/ 34546 w 86923"/>
                <a:gd name="connsiteY7" fmla="*/ 33276 h 104753"/>
                <a:gd name="connsiteX8" fmla="*/ 34546 w 86923"/>
                <a:gd name="connsiteY8" fmla="*/ 3834 h 104753"/>
                <a:gd name="connsiteX9" fmla="*/ 55876 w 86923"/>
                <a:gd name="connsiteY9" fmla="*/ 3834 h 104753"/>
                <a:gd name="connsiteX10" fmla="*/ 55876 w 86923"/>
                <a:gd name="connsiteY10" fmla="*/ 95772 h 104753"/>
                <a:gd name="connsiteX11" fmla="*/ 21330 w 86923"/>
                <a:gd name="connsiteY11" fmla="*/ 80839 h 104753"/>
                <a:gd name="connsiteX12" fmla="*/ 34546 w 86923"/>
                <a:gd name="connsiteY12" fmla="*/ 80839 h 104753"/>
                <a:gd name="connsiteX13" fmla="*/ 34546 w 86923"/>
                <a:gd name="connsiteY13" fmla="*/ 48209 h 104753"/>
                <a:gd name="connsiteX14" fmla="*/ 21330 w 86923"/>
                <a:gd name="connsiteY14" fmla="*/ 48209 h 104753"/>
                <a:gd name="connsiteX15" fmla="*/ 21330 w 86923"/>
                <a:gd name="connsiteY15" fmla="*/ 80839 h 104753"/>
                <a:gd name="connsiteX16" fmla="*/ 87458 w 86923"/>
                <a:gd name="connsiteY16" fmla="*/ 104954 h 104753"/>
                <a:gd name="connsiteX17" fmla="*/ 66128 w 86923"/>
                <a:gd name="connsiteY17" fmla="*/ 104954 h 104753"/>
                <a:gd name="connsiteX18" fmla="*/ 66128 w 86923"/>
                <a:gd name="connsiteY18" fmla="*/ 0 h 104753"/>
                <a:gd name="connsiteX19" fmla="*/ 87458 w 86923"/>
                <a:gd name="connsiteY19" fmla="*/ 0 h 104753"/>
                <a:gd name="connsiteX20" fmla="*/ 87458 w 86923"/>
                <a:gd name="connsiteY20" fmla="*/ 104954 h 10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6923" h="104753">
                  <a:moveTo>
                    <a:pt x="55876" y="95772"/>
                  </a:moveTo>
                  <a:lnTo>
                    <a:pt x="8960" y="95772"/>
                  </a:lnTo>
                  <a:cubicBezTo>
                    <a:pt x="6263" y="95772"/>
                    <a:pt x="4079" y="94947"/>
                    <a:pt x="2452" y="93320"/>
                  </a:cubicBezTo>
                  <a:cubicBezTo>
                    <a:pt x="825" y="91693"/>
                    <a:pt x="0" y="89509"/>
                    <a:pt x="0" y="86812"/>
                  </a:cubicBezTo>
                  <a:lnTo>
                    <a:pt x="0" y="3834"/>
                  </a:lnTo>
                  <a:lnTo>
                    <a:pt x="21330" y="3834"/>
                  </a:lnTo>
                  <a:lnTo>
                    <a:pt x="21330" y="33276"/>
                  </a:lnTo>
                  <a:lnTo>
                    <a:pt x="34546" y="33276"/>
                  </a:lnTo>
                  <a:lnTo>
                    <a:pt x="34546" y="3834"/>
                  </a:lnTo>
                  <a:lnTo>
                    <a:pt x="55876" y="3834"/>
                  </a:lnTo>
                  <a:lnTo>
                    <a:pt x="55876" y="95772"/>
                  </a:lnTo>
                  <a:close/>
                  <a:moveTo>
                    <a:pt x="21330" y="80839"/>
                  </a:moveTo>
                  <a:lnTo>
                    <a:pt x="34546" y="80839"/>
                  </a:lnTo>
                  <a:lnTo>
                    <a:pt x="34546" y="48209"/>
                  </a:lnTo>
                  <a:lnTo>
                    <a:pt x="21330" y="48209"/>
                  </a:lnTo>
                  <a:lnTo>
                    <a:pt x="21330" y="80839"/>
                  </a:lnTo>
                  <a:close/>
                  <a:moveTo>
                    <a:pt x="87458" y="104954"/>
                  </a:moveTo>
                  <a:lnTo>
                    <a:pt x="66128" y="104954"/>
                  </a:lnTo>
                  <a:lnTo>
                    <a:pt x="66128" y="0"/>
                  </a:lnTo>
                  <a:lnTo>
                    <a:pt x="87458" y="0"/>
                  </a:lnTo>
                  <a:lnTo>
                    <a:pt x="87458" y="104954"/>
                  </a:lnTo>
                  <a:close/>
                </a:path>
              </a:pathLst>
            </a:custGeom>
            <a:solidFill>
              <a:srgbClr val="F05822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100" name="자유형: 도형 36"/>
            <p:cNvSpPr/>
            <p:nvPr/>
          </p:nvSpPr>
          <p:spPr>
            <a:xfrm>
              <a:off x="9304223" y="6496526"/>
              <a:ext cx="93609" cy="100296"/>
            </a:xfrm>
            <a:custGeom>
              <a:avLst/>
              <a:gdLst>
                <a:gd name="connsiteX0" fmla="*/ 72547 w 93609"/>
                <a:gd name="connsiteY0" fmla="*/ 72302 h 100296"/>
                <a:gd name="connsiteX1" fmla="*/ 53981 w 93609"/>
                <a:gd name="connsiteY1" fmla="*/ 72302 h 100296"/>
                <a:gd name="connsiteX2" fmla="*/ 53981 w 93609"/>
                <a:gd name="connsiteY2" fmla="*/ 36686 h 100296"/>
                <a:gd name="connsiteX3" fmla="*/ 49925 w 93609"/>
                <a:gd name="connsiteY3" fmla="*/ 36686 h 100296"/>
                <a:gd name="connsiteX4" fmla="*/ 42236 w 93609"/>
                <a:gd name="connsiteY4" fmla="*/ 53647 h 100296"/>
                <a:gd name="connsiteX5" fmla="*/ 25809 w 93609"/>
                <a:gd name="connsiteY5" fmla="*/ 59955 h 100296"/>
                <a:gd name="connsiteX6" fmla="*/ 8001 w 93609"/>
                <a:gd name="connsiteY6" fmla="*/ 51352 h 100296"/>
                <a:gd name="connsiteX7" fmla="*/ 0 w 93609"/>
                <a:gd name="connsiteY7" fmla="*/ 29443 h 100296"/>
                <a:gd name="connsiteX8" fmla="*/ 8001 w 93609"/>
                <a:gd name="connsiteY8" fmla="*/ 7979 h 100296"/>
                <a:gd name="connsiteX9" fmla="*/ 25809 w 93609"/>
                <a:gd name="connsiteY9" fmla="*/ 22 h 100296"/>
                <a:gd name="connsiteX10" fmla="*/ 42013 w 93609"/>
                <a:gd name="connsiteY10" fmla="*/ 5238 h 100296"/>
                <a:gd name="connsiteX11" fmla="*/ 49903 w 93609"/>
                <a:gd name="connsiteY11" fmla="*/ 21775 h 100296"/>
                <a:gd name="connsiteX12" fmla="*/ 53959 w 93609"/>
                <a:gd name="connsiteY12" fmla="*/ 21775 h 100296"/>
                <a:gd name="connsiteX13" fmla="*/ 53959 w 93609"/>
                <a:gd name="connsiteY13" fmla="*/ 0 h 100296"/>
                <a:gd name="connsiteX14" fmla="*/ 72525 w 93609"/>
                <a:gd name="connsiteY14" fmla="*/ 0 h 100296"/>
                <a:gd name="connsiteX15" fmla="*/ 72525 w 93609"/>
                <a:gd name="connsiteY15" fmla="*/ 72302 h 100296"/>
                <a:gd name="connsiteX16" fmla="*/ 12414 w 93609"/>
                <a:gd name="connsiteY16" fmla="*/ 62273 h 100296"/>
                <a:gd name="connsiteX17" fmla="*/ 33744 w 93609"/>
                <a:gd name="connsiteY17" fmla="*/ 62273 h 100296"/>
                <a:gd name="connsiteX18" fmla="*/ 33744 w 93609"/>
                <a:gd name="connsiteY18" fmla="*/ 87436 h 100296"/>
                <a:gd name="connsiteX19" fmla="*/ 95593 w 93609"/>
                <a:gd name="connsiteY19" fmla="*/ 87436 h 100296"/>
                <a:gd name="connsiteX20" fmla="*/ 95593 w 93609"/>
                <a:gd name="connsiteY20" fmla="*/ 102369 h 100296"/>
                <a:gd name="connsiteX21" fmla="*/ 21374 w 93609"/>
                <a:gd name="connsiteY21" fmla="*/ 102369 h 100296"/>
                <a:gd name="connsiteX22" fmla="*/ 14866 w 93609"/>
                <a:gd name="connsiteY22" fmla="*/ 99917 h 100296"/>
                <a:gd name="connsiteX23" fmla="*/ 12414 w 93609"/>
                <a:gd name="connsiteY23" fmla="*/ 93409 h 100296"/>
                <a:gd name="connsiteX24" fmla="*/ 12414 w 93609"/>
                <a:gd name="connsiteY24" fmla="*/ 62273 h 100296"/>
                <a:gd name="connsiteX25" fmla="*/ 21263 w 93609"/>
                <a:gd name="connsiteY25" fmla="*/ 19301 h 100296"/>
                <a:gd name="connsiteX26" fmla="*/ 19457 w 93609"/>
                <a:gd name="connsiteY26" fmla="*/ 29955 h 100296"/>
                <a:gd name="connsiteX27" fmla="*/ 21263 w 93609"/>
                <a:gd name="connsiteY27" fmla="*/ 40497 h 100296"/>
                <a:gd name="connsiteX28" fmla="*/ 25854 w 93609"/>
                <a:gd name="connsiteY28" fmla="*/ 44977 h 100296"/>
                <a:gd name="connsiteX29" fmla="*/ 30869 w 93609"/>
                <a:gd name="connsiteY29" fmla="*/ 40497 h 100296"/>
                <a:gd name="connsiteX30" fmla="*/ 32897 w 93609"/>
                <a:gd name="connsiteY30" fmla="*/ 29955 h 100296"/>
                <a:gd name="connsiteX31" fmla="*/ 30869 w 93609"/>
                <a:gd name="connsiteY31" fmla="*/ 19301 h 100296"/>
                <a:gd name="connsiteX32" fmla="*/ 25854 w 93609"/>
                <a:gd name="connsiteY32" fmla="*/ 14911 h 100296"/>
                <a:gd name="connsiteX33" fmla="*/ 21263 w 93609"/>
                <a:gd name="connsiteY33" fmla="*/ 19301 h 100296"/>
                <a:gd name="connsiteX34" fmla="*/ 94100 w 93609"/>
                <a:gd name="connsiteY34" fmla="*/ 72302 h 100296"/>
                <a:gd name="connsiteX35" fmla="*/ 75534 w 93609"/>
                <a:gd name="connsiteY35" fmla="*/ 72302 h 100296"/>
                <a:gd name="connsiteX36" fmla="*/ 75534 w 93609"/>
                <a:gd name="connsiteY36" fmla="*/ 0 h 100296"/>
                <a:gd name="connsiteX37" fmla="*/ 94100 w 93609"/>
                <a:gd name="connsiteY37" fmla="*/ 0 h 100296"/>
                <a:gd name="connsiteX38" fmla="*/ 94100 w 93609"/>
                <a:gd name="connsiteY38" fmla="*/ 72302 h 10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3609" h="100296">
                  <a:moveTo>
                    <a:pt x="72547" y="72302"/>
                  </a:moveTo>
                  <a:lnTo>
                    <a:pt x="53981" y="72302"/>
                  </a:lnTo>
                  <a:lnTo>
                    <a:pt x="53981" y="36686"/>
                  </a:lnTo>
                  <a:lnTo>
                    <a:pt x="49925" y="36686"/>
                  </a:lnTo>
                  <a:cubicBezTo>
                    <a:pt x="49078" y="43796"/>
                    <a:pt x="46515" y="49435"/>
                    <a:pt x="42236" y="53647"/>
                  </a:cubicBezTo>
                  <a:cubicBezTo>
                    <a:pt x="37979" y="57837"/>
                    <a:pt x="32496" y="59955"/>
                    <a:pt x="25809" y="59955"/>
                  </a:cubicBezTo>
                  <a:cubicBezTo>
                    <a:pt x="19257" y="59955"/>
                    <a:pt x="13328" y="57080"/>
                    <a:pt x="8001" y="51352"/>
                  </a:cubicBezTo>
                  <a:cubicBezTo>
                    <a:pt x="2675" y="45601"/>
                    <a:pt x="0" y="38313"/>
                    <a:pt x="0" y="29443"/>
                  </a:cubicBezTo>
                  <a:cubicBezTo>
                    <a:pt x="0" y="20438"/>
                    <a:pt x="2675" y="13284"/>
                    <a:pt x="8001" y="7979"/>
                  </a:cubicBezTo>
                  <a:cubicBezTo>
                    <a:pt x="13328" y="2675"/>
                    <a:pt x="19279" y="22"/>
                    <a:pt x="25809" y="22"/>
                  </a:cubicBezTo>
                  <a:cubicBezTo>
                    <a:pt x="32496" y="22"/>
                    <a:pt x="37890" y="1761"/>
                    <a:pt x="42013" y="5238"/>
                  </a:cubicBezTo>
                  <a:cubicBezTo>
                    <a:pt x="46136" y="8715"/>
                    <a:pt x="48766" y="14220"/>
                    <a:pt x="49903" y="21775"/>
                  </a:cubicBezTo>
                  <a:lnTo>
                    <a:pt x="53959" y="21775"/>
                  </a:lnTo>
                  <a:lnTo>
                    <a:pt x="53959" y="0"/>
                  </a:lnTo>
                  <a:lnTo>
                    <a:pt x="72525" y="0"/>
                  </a:lnTo>
                  <a:lnTo>
                    <a:pt x="72525" y="72302"/>
                  </a:lnTo>
                  <a:close/>
                  <a:moveTo>
                    <a:pt x="12414" y="62273"/>
                  </a:moveTo>
                  <a:lnTo>
                    <a:pt x="33744" y="62273"/>
                  </a:lnTo>
                  <a:lnTo>
                    <a:pt x="33744" y="87436"/>
                  </a:lnTo>
                  <a:lnTo>
                    <a:pt x="95593" y="87436"/>
                  </a:lnTo>
                  <a:lnTo>
                    <a:pt x="95593" y="102369"/>
                  </a:lnTo>
                  <a:lnTo>
                    <a:pt x="21374" y="102369"/>
                  </a:lnTo>
                  <a:cubicBezTo>
                    <a:pt x="18677" y="102369"/>
                    <a:pt x="16493" y="101544"/>
                    <a:pt x="14866" y="99917"/>
                  </a:cubicBezTo>
                  <a:cubicBezTo>
                    <a:pt x="13239" y="98290"/>
                    <a:pt x="12414" y="96106"/>
                    <a:pt x="12414" y="93409"/>
                  </a:cubicBezTo>
                  <a:lnTo>
                    <a:pt x="12414" y="62273"/>
                  </a:lnTo>
                  <a:close/>
                  <a:moveTo>
                    <a:pt x="21263" y="19301"/>
                  </a:moveTo>
                  <a:cubicBezTo>
                    <a:pt x="20059" y="22221"/>
                    <a:pt x="19457" y="25787"/>
                    <a:pt x="19457" y="29955"/>
                  </a:cubicBezTo>
                  <a:cubicBezTo>
                    <a:pt x="19457" y="33989"/>
                    <a:pt x="20059" y="37511"/>
                    <a:pt x="21263" y="40497"/>
                  </a:cubicBezTo>
                  <a:cubicBezTo>
                    <a:pt x="22466" y="43484"/>
                    <a:pt x="24004" y="44977"/>
                    <a:pt x="25854" y="44977"/>
                  </a:cubicBezTo>
                  <a:cubicBezTo>
                    <a:pt x="27838" y="44977"/>
                    <a:pt x="29509" y="43484"/>
                    <a:pt x="30869" y="40497"/>
                  </a:cubicBezTo>
                  <a:cubicBezTo>
                    <a:pt x="32228" y="37511"/>
                    <a:pt x="32897" y="33989"/>
                    <a:pt x="32897" y="29955"/>
                  </a:cubicBezTo>
                  <a:cubicBezTo>
                    <a:pt x="32897" y="25787"/>
                    <a:pt x="32228" y="22221"/>
                    <a:pt x="30869" y="19301"/>
                  </a:cubicBezTo>
                  <a:cubicBezTo>
                    <a:pt x="29509" y="16382"/>
                    <a:pt x="27838" y="14911"/>
                    <a:pt x="25854" y="14911"/>
                  </a:cubicBezTo>
                  <a:cubicBezTo>
                    <a:pt x="23982" y="14911"/>
                    <a:pt x="22466" y="16382"/>
                    <a:pt x="21263" y="19301"/>
                  </a:cubicBezTo>
                  <a:close/>
                  <a:moveTo>
                    <a:pt x="94100" y="72302"/>
                  </a:moveTo>
                  <a:lnTo>
                    <a:pt x="75534" y="72302"/>
                  </a:lnTo>
                  <a:lnTo>
                    <a:pt x="75534" y="0"/>
                  </a:lnTo>
                  <a:lnTo>
                    <a:pt x="94100" y="0"/>
                  </a:lnTo>
                  <a:lnTo>
                    <a:pt x="94100" y="72302"/>
                  </a:lnTo>
                  <a:close/>
                </a:path>
              </a:pathLst>
            </a:custGeom>
            <a:solidFill>
              <a:srgbClr val="F05822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101" name="자유형: 도형 38"/>
            <p:cNvSpPr/>
            <p:nvPr/>
          </p:nvSpPr>
          <p:spPr>
            <a:xfrm>
              <a:off x="9413701" y="6496526"/>
              <a:ext cx="93609" cy="102525"/>
            </a:xfrm>
            <a:custGeom>
              <a:avLst/>
              <a:gdLst>
                <a:gd name="connsiteX0" fmla="*/ 71232 w 93609"/>
                <a:gd name="connsiteY0" fmla="*/ 104509 h 102525"/>
                <a:gd name="connsiteX1" fmla="*/ 52042 w 93609"/>
                <a:gd name="connsiteY1" fmla="*/ 104509 h 102525"/>
                <a:gd name="connsiteX2" fmla="*/ 52042 w 93609"/>
                <a:gd name="connsiteY2" fmla="*/ 52890 h 102525"/>
                <a:gd name="connsiteX3" fmla="*/ 47563 w 93609"/>
                <a:gd name="connsiteY3" fmla="*/ 52890 h 102525"/>
                <a:gd name="connsiteX4" fmla="*/ 40408 w 93609"/>
                <a:gd name="connsiteY4" fmla="*/ 84449 h 102525"/>
                <a:gd name="connsiteX5" fmla="*/ 24093 w 93609"/>
                <a:gd name="connsiteY5" fmla="*/ 92986 h 102525"/>
                <a:gd name="connsiteX6" fmla="*/ 7244 w 93609"/>
                <a:gd name="connsiteY6" fmla="*/ 82600 h 102525"/>
                <a:gd name="connsiteX7" fmla="*/ 0 w 93609"/>
                <a:gd name="connsiteY7" fmla="*/ 48075 h 102525"/>
                <a:gd name="connsiteX8" fmla="*/ 7244 w 93609"/>
                <a:gd name="connsiteY8" fmla="*/ 13462 h 102525"/>
                <a:gd name="connsiteX9" fmla="*/ 24093 w 93609"/>
                <a:gd name="connsiteY9" fmla="*/ 3187 h 102525"/>
                <a:gd name="connsiteX10" fmla="*/ 39873 w 93609"/>
                <a:gd name="connsiteY10" fmla="*/ 11077 h 102525"/>
                <a:gd name="connsiteX11" fmla="*/ 47563 w 93609"/>
                <a:gd name="connsiteY11" fmla="*/ 37957 h 102525"/>
                <a:gd name="connsiteX12" fmla="*/ 52042 w 93609"/>
                <a:gd name="connsiteY12" fmla="*/ 37957 h 102525"/>
                <a:gd name="connsiteX13" fmla="*/ 52042 w 93609"/>
                <a:gd name="connsiteY13" fmla="*/ 0 h 102525"/>
                <a:gd name="connsiteX14" fmla="*/ 71232 w 93609"/>
                <a:gd name="connsiteY14" fmla="*/ 0 h 102525"/>
                <a:gd name="connsiteX15" fmla="*/ 71232 w 93609"/>
                <a:gd name="connsiteY15" fmla="*/ 104509 h 102525"/>
                <a:gd name="connsiteX16" fmla="*/ 20349 w 93609"/>
                <a:gd name="connsiteY16" fmla="*/ 24584 h 102525"/>
                <a:gd name="connsiteX17" fmla="*/ 18744 w 93609"/>
                <a:gd name="connsiteY17" fmla="*/ 48098 h 102525"/>
                <a:gd name="connsiteX18" fmla="*/ 20349 w 93609"/>
                <a:gd name="connsiteY18" fmla="*/ 71612 h 102525"/>
                <a:gd name="connsiteX19" fmla="*/ 24071 w 93609"/>
                <a:gd name="connsiteY19" fmla="*/ 78075 h 102525"/>
                <a:gd name="connsiteX20" fmla="*/ 28016 w 93609"/>
                <a:gd name="connsiteY20" fmla="*/ 71612 h 102525"/>
                <a:gd name="connsiteX21" fmla="*/ 29621 w 93609"/>
                <a:gd name="connsiteY21" fmla="*/ 48098 h 102525"/>
                <a:gd name="connsiteX22" fmla="*/ 28016 w 93609"/>
                <a:gd name="connsiteY22" fmla="*/ 24584 h 102525"/>
                <a:gd name="connsiteX23" fmla="*/ 24071 w 93609"/>
                <a:gd name="connsiteY23" fmla="*/ 18142 h 102525"/>
                <a:gd name="connsiteX24" fmla="*/ 20349 w 93609"/>
                <a:gd name="connsiteY24" fmla="*/ 24584 h 102525"/>
                <a:gd name="connsiteX25" fmla="*/ 93832 w 93609"/>
                <a:gd name="connsiteY25" fmla="*/ 104509 h 102525"/>
                <a:gd name="connsiteX26" fmla="*/ 74642 w 93609"/>
                <a:gd name="connsiteY26" fmla="*/ 104509 h 102525"/>
                <a:gd name="connsiteX27" fmla="*/ 74642 w 93609"/>
                <a:gd name="connsiteY27" fmla="*/ 0 h 102525"/>
                <a:gd name="connsiteX28" fmla="*/ 93832 w 93609"/>
                <a:gd name="connsiteY28" fmla="*/ 0 h 102525"/>
                <a:gd name="connsiteX29" fmla="*/ 93832 w 93609"/>
                <a:gd name="connsiteY29" fmla="*/ 104509 h 10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3609" h="102525">
                  <a:moveTo>
                    <a:pt x="71232" y="104509"/>
                  </a:moveTo>
                  <a:lnTo>
                    <a:pt x="52042" y="104509"/>
                  </a:lnTo>
                  <a:lnTo>
                    <a:pt x="52042" y="52890"/>
                  </a:lnTo>
                  <a:lnTo>
                    <a:pt x="47563" y="52890"/>
                  </a:lnTo>
                  <a:cubicBezTo>
                    <a:pt x="47273" y="68246"/>
                    <a:pt x="44888" y="78766"/>
                    <a:pt x="40408" y="84449"/>
                  </a:cubicBezTo>
                  <a:cubicBezTo>
                    <a:pt x="35928" y="90133"/>
                    <a:pt x="30490" y="92986"/>
                    <a:pt x="24093" y="92986"/>
                  </a:cubicBezTo>
                  <a:cubicBezTo>
                    <a:pt x="17697" y="92986"/>
                    <a:pt x="12080" y="89531"/>
                    <a:pt x="7244" y="82600"/>
                  </a:cubicBezTo>
                  <a:cubicBezTo>
                    <a:pt x="2407" y="75668"/>
                    <a:pt x="0" y="64167"/>
                    <a:pt x="0" y="48075"/>
                  </a:cubicBezTo>
                  <a:cubicBezTo>
                    <a:pt x="0" y="31850"/>
                    <a:pt x="2407" y="20304"/>
                    <a:pt x="7244" y="13462"/>
                  </a:cubicBezTo>
                  <a:cubicBezTo>
                    <a:pt x="12080" y="6620"/>
                    <a:pt x="17697" y="3187"/>
                    <a:pt x="24093" y="3187"/>
                  </a:cubicBezTo>
                  <a:cubicBezTo>
                    <a:pt x="30490" y="3187"/>
                    <a:pt x="35750" y="5817"/>
                    <a:pt x="39873" y="11077"/>
                  </a:cubicBezTo>
                  <a:cubicBezTo>
                    <a:pt x="43996" y="16337"/>
                    <a:pt x="46560" y="25297"/>
                    <a:pt x="47563" y="37957"/>
                  </a:cubicBezTo>
                  <a:lnTo>
                    <a:pt x="52042" y="37957"/>
                  </a:lnTo>
                  <a:lnTo>
                    <a:pt x="52042" y="0"/>
                  </a:lnTo>
                  <a:lnTo>
                    <a:pt x="71232" y="0"/>
                  </a:lnTo>
                  <a:lnTo>
                    <a:pt x="71232" y="104509"/>
                  </a:lnTo>
                  <a:close/>
                  <a:moveTo>
                    <a:pt x="20349" y="24584"/>
                  </a:moveTo>
                  <a:cubicBezTo>
                    <a:pt x="19279" y="28885"/>
                    <a:pt x="18744" y="36731"/>
                    <a:pt x="18744" y="48098"/>
                  </a:cubicBezTo>
                  <a:cubicBezTo>
                    <a:pt x="18744" y="59465"/>
                    <a:pt x="19279" y="67310"/>
                    <a:pt x="20349" y="71612"/>
                  </a:cubicBezTo>
                  <a:cubicBezTo>
                    <a:pt x="21419" y="75913"/>
                    <a:pt x="22667" y="78075"/>
                    <a:pt x="24071" y="78075"/>
                  </a:cubicBezTo>
                  <a:cubicBezTo>
                    <a:pt x="25631" y="78075"/>
                    <a:pt x="26946" y="75935"/>
                    <a:pt x="28016" y="71612"/>
                  </a:cubicBezTo>
                  <a:cubicBezTo>
                    <a:pt x="29086" y="67310"/>
                    <a:pt x="29621" y="59465"/>
                    <a:pt x="29621" y="48098"/>
                  </a:cubicBezTo>
                  <a:cubicBezTo>
                    <a:pt x="29621" y="36731"/>
                    <a:pt x="29086" y="28885"/>
                    <a:pt x="28016" y="24584"/>
                  </a:cubicBezTo>
                  <a:cubicBezTo>
                    <a:pt x="26946" y="20282"/>
                    <a:pt x="25631" y="18142"/>
                    <a:pt x="24071" y="18142"/>
                  </a:cubicBezTo>
                  <a:cubicBezTo>
                    <a:pt x="22667" y="18120"/>
                    <a:pt x="21419" y="20282"/>
                    <a:pt x="20349" y="24584"/>
                  </a:cubicBezTo>
                  <a:close/>
                  <a:moveTo>
                    <a:pt x="93832" y="104509"/>
                  </a:moveTo>
                  <a:lnTo>
                    <a:pt x="74642" y="104509"/>
                  </a:lnTo>
                  <a:lnTo>
                    <a:pt x="74642" y="0"/>
                  </a:lnTo>
                  <a:lnTo>
                    <a:pt x="93832" y="0"/>
                  </a:lnTo>
                  <a:lnTo>
                    <a:pt x="93832" y="104509"/>
                  </a:lnTo>
                  <a:close/>
                </a:path>
              </a:pathLst>
            </a:custGeom>
            <a:solidFill>
              <a:srgbClr val="F05822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102" name="자유형: 도형 39"/>
            <p:cNvSpPr/>
            <p:nvPr/>
          </p:nvSpPr>
          <p:spPr>
            <a:xfrm>
              <a:off x="9520327" y="6498822"/>
              <a:ext cx="98067" cy="100296"/>
            </a:xfrm>
            <a:custGeom>
              <a:avLst/>
              <a:gdLst>
                <a:gd name="connsiteX0" fmla="*/ 0 w 98067"/>
                <a:gd name="connsiteY0" fmla="*/ 86210 h 100296"/>
                <a:gd name="connsiteX1" fmla="*/ 98335 w 98067"/>
                <a:gd name="connsiteY1" fmla="*/ 86210 h 100296"/>
                <a:gd name="connsiteX2" fmla="*/ 98335 w 98067"/>
                <a:gd name="connsiteY2" fmla="*/ 101143 h 100296"/>
                <a:gd name="connsiteX3" fmla="*/ 0 w 98067"/>
                <a:gd name="connsiteY3" fmla="*/ 101143 h 100296"/>
                <a:gd name="connsiteX4" fmla="*/ 0 w 98067"/>
                <a:gd name="connsiteY4" fmla="*/ 86210 h 100296"/>
                <a:gd name="connsiteX5" fmla="*/ 70831 w 98067"/>
                <a:gd name="connsiteY5" fmla="*/ 33744 h 100296"/>
                <a:gd name="connsiteX6" fmla="*/ 97710 w 98067"/>
                <a:gd name="connsiteY6" fmla="*/ 52511 h 100296"/>
                <a:gd name="connsiteX7" fmla="*/ 86188 w 98067"/>
                <a:gd name="connsiteY7" fmla="*/ 65727 h 100296"/>
                <a:gd name="connsiteX8" fmla="*/ 65504 w 98067"/>
                <a:gd name="connsiteY8" fmla="*/ 56456 h 100296"/>
                <a:gd name="connsiteX9" fmla="*/ 49301 w 98067"/>
                <a:gd name="connsiteY9" fmla="*/ 40988 h 100296"/>
                <a:gd name="connsiteX10" fmla="*/ 32674 w 98067"/>
                <a:gd name="connsiteY10" fmla="*/ 56768 h 100296"/>
                <a:gd name="connsiteX11" fmla="*/ 12414 w 98067"/>
                <a:gd name="connsiteY11" fmla="*/ 65505 h 100296"/>
                <a:gd name="connsiteX12" fmla="*/ 245 w 98067"/>
                <a:gd name="connsiteY12" fmla="*/ 52488 h 100296"/>
                <a:gd name="connsiteX13" fmla="*/ 27436 w 98067"/>
                <a:gd name="connsiteY13" fmla="*/ 33922 h 100296"/>
                <a:gd name="connsiteX14" fmla="*/ 38425 w 98067"/>
                <a:gd name="connsiteY14" fmla="*/ 0 h 100296"/>
                <a:gd name="connsiteX15" fmla="*/ 59754 w 98067"/>
                <a:gd name="connsiteY15" fmla="*/ 0 h 100296"/>
                <a:gd name="connsiteX16" fmla="*/ 70831 w 98067"/>
                <a:gd name="connsiteY16" fmla="*/ 33744 h 10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067" h="100296">
                  <a:moveTo>
                    <a:pt x="0" y="86210"/>
                  </a:moveTo>
                  <a:lnTo>
                    <a:pt x="98335" y="86210"/>
                  </a:lnTo>
                  <a:lnTo>
                    <a:pt x="98335" y="101143"/>
                  </a:lnTo>
                  <a:lnTo>
                    <a:pt x="0" y="101143"/>
                  </a:lnTo>
                  <a:lnTo>
                    <a:pt x="0" y="86210"/>
                  </a:lnTo>
                  <a:close/>
                  <a:moveTo>
                    <a:pt x="70831" y="33744"/>
                  </a:moveTo>
                  <a:cubicBezTo>
                    <a:pt x="76671" y="41433"/>
                    <a:pt x="85608" y="47674"/>
                    <a:pt x="97710" y="52511"/>
                  </a:cubicBezTo>
                  <a:lnTo>
                    <a:pt x="86188" y="65727"/>
                  </a:lnTo>
                  <a:cubicBezTo>
                    <a:pt x="78654" y="63588"/>
                    <a:pt x="71745" y="60512"/>
                    <a:pt x="65504" y="56456"/>
                  </a:cubicBezTo>
                  <a:cubicBezTo>
                    <a:pt x="59241" y="52399"/>
                    <a:pt x="53848" y="47251"/>
                    <a:pt x="49301" y="40988"/>
                  </a:cubicBezTo>
                  <a:cubicBezTo>
                    <a:pt x="44465" y="47540"/>
                    <a:pt x="38915" y="52800"/>
                    <a:pt x="32674" y="56768"/>
                  </a:cubicBezTo>
                  <a:cubicBezTo>
                    <a:pt x="26411" y="60757"/>
                    <a:pt x="19658" y="63677"/>
                    <a:pt x="12414" y="65505"/>
                  </a:cubicBezTo>
                  <a:lnTo>
                    <a:pt x="245" y="52488"/>
                  </a:lnTo>
                  <a:cubicBezTo>
                    <a:pt x="11902" y="48365"/>
                    <a:pt x="20973" y="42169"/>
                    <a:pt x="27436" y="33922"/>
                  </a:cubicBezTo>
                  <a:cubicBezTo>
                    <a:pt x="33900" y="25676"/>
                    <a:pt x="37578" y="14376"/>
                    <a:pt x="38425" y="0"/>
                  </a:cubicBezTo>
                  <a:lnTo>
                    <a:pt x="59754" y="0"/>
                  </a:lnTo>
                  <a:cubicBezTo>
                    <a:pt x="61292" y="14822"/>
                    <a:pt x="64992" y="26055"/>
                    <a:pt x="70831" y="33744"/>
                  </a:cubicBezTo>
                  <a:close/>
                </a:path>
              </a:pathLst>
            </a:custGeom>
            <a:solidFill>
              <a:srgbClr val="F05822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9" r:id="rId2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ko-KR" altLang="en-US" sz="2000" b="1" kern="0" dirty="0" smtClean="0">
          <a:solidFill>
            <a:schemeClr val="tx1"/>
          </a:solidFill>
          <a:latin typeface="맑은 고딕"/>
          <a:ea typeface="맑은 고딕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tima"/>
          <a:ea typeface="가는각진제목체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tima"/>
          <a:ea typeface="가는각진제목체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tima"/>
          <a:ea typeface="가는각진제목체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tima"/>
          <a:ea typeface="가는각진제목체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tima"/>
          <a:ea typeface="가는각진제목체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tima"/>
          <a:ea typeface="가는각진제목체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tima"/>
          <a:ea typeface="가는각진제목체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Optima"/>
          <a:ea typeface="가는각진제목체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/>
        <a:defRPr lang="ko-KR" altLang="en-US" sz="1600" b="1" kern="0" dirty="0" smtClean="0">
          <a:solidFill>
            <a:prstClr val="black"/>
          </a:solidFill>
          <a:latin typeface="맑은 고딕"/>
          <a:ea typeface="맑은 고딕"/>
          <a:cs typeface="+mn-cs"/>
        </a:defRPr>
      </a:lvl1pPr>
      <a:lvl2pPr marL="817563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/>
        <a:buChar char="§"/>
        <a:defRPr sz="1400">
          <a:solidFill>
            <a:schemeClr val="tx1"/>
          </a:solidFill>
          <a:latin typeface="+mn-lt"/>
          <a:ea typeface="+mn-ea"/>
        </a:defRPr>
      </a:lvl2pPr>
      <a:lvl3pPr marL="122555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  <a:ea typeface="+mn-ea"/>
        </a:defRPr>
      </a:lvl3pPr>
      <a:lvl4pPr marL="1633538" indent="-228600" algn="l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목차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디자인 사용자 지정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58174" y="3543929"/>
            <a:ext cx="6798870" cy="502920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latinLnBrk="0">
              <a:spcBef>
                <a:spcPct val="50000"/>
              </a:spcBef>
              <a:buClr>
                <a:schemeClr val="bg2"/>
              </a:buClr>
              <a:defRPr/>
            </a:pPr>
            <a:r>
              <a:rPr kumimoji="1" lang="en-US" altLang="ko-KR" sz="2400">
                <a:latin typeface="맑은 고딕"/>
                <a:ea typeface="맑은 고딕"/>
              </a:rPr>
              <a:t>KEB </a:t>
            </a:r>
            <a:r>
              <a:rPr kumimoji="1" lang="ko-KR" altLang="en-US" sz="2400">
                <a:latin typeface="맑은 고딕"/>
                <a:ea typeface="맑은 고딕"/>
              </a:rPr>
              <a:t>하나은행</a:t>
            </a:r>
          </a:p>
          <a:p>
            <a:pPr latinLnBrk="0">
              <a:spcBef>
                <a:spcPct val="50000"/>
              </a:spcBef>
              <a:buClr>
                <a:schemeClr val="bg2"/>
              </a:buClr>
              <a:defRPr/>
            </a:pPr>
            <a:r>
              <a:rPr kumimoji="1" lang="ko-KR" altLang="en-US" sz="2400">
                <a:latin typeface="맑은 고딕"/>
                <a:ea typeface="맑은 고딕"/>
              </a:rPr>
              <a:t>글로벌 차세대시스템 구축을 위한 준비 컨설팅</a:t>
            </a:r>
          </a:p>
          <a:p>
            <a:pPr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2400">
              <a:latin typeface="맑은 고딕"/>
              <a:ea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45631" y="292143"/>
            <a:ext cx="3180457" cy="54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631825" y="4292600"/>
            <a:ext cx="8642350" cy="79216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2"/>
                </a:solidFill>
                <a:latin typeface="Arial"/>
                <a:ea typeface="맑은 고딕"/>
                <a:cs typeface="Arial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/>
                <a:ea typeface="맑은 고딕"/>
                <a:cs typeface="Arial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/>
                <a:ea typeface="맑은 고딕"/>
                <a:cs typeface="Arial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/>
                <a:ea typeface="맑은 고딕"/>
                <a:cs typeface="Arial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/>
                <a:ea typeface="맑은 고딕"/>
                <a:cs typeface="Arial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/>
                <a:ea typeface="가는각진제목체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/>
                <a:ea typeface="가는각진제목체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/>
                <a:ea typeface="가는각진제목체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/>
                <a:ea typeface="가는각진제목체"/>
              </a:defRPr>
            </a:lvl9pPr>
          </a:lstStyle>
          <a:p>
            <a:pPr lvl="0">
              <a:defRPr/>
            </a:pPr>
            <a:r>
              <a:rPr lang="en-US" altLang="ko-KR" sz="18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/>
                <a:cs typeface="Arial"/>
              </a:rPr>
              <a:t>2025.02</a:t>
            </a:r>
            <a:endParaRPr lang="en-US" altLang="ko-KR" sz="1800" kern="0" dirty="0">
              <a:solidFill>
                <a:prstClr val="black">
                  <a:lumMod val="95000"/>
                  <a:lumOff val="5000"/>
                </a:prstClr>
              </a:solidFill>
              <a:latin typeface="맑은 고딕"/>
              <a:cs typeface="Arial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92460" y="2096852"/>
            <a:ext cx="9649071" cy="79216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prstTxWarp prst="textNoShape">
              <a:avLst/>
            </a:prstTxWarp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600" b="1">
                <a:solidFill>
                  <a:schemeClr val="tx2"/>
                </a:solidFill>
                <a:latin typeface="Arial"/>
                <a:ea typeface="맑은 고딕"/>
                <a:cs typeface="Arial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/>
                <a:ea typeface="맑은 고딕"/>
                <a:cs typeface="Arial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/>
                <a:ea typeface="맑은 고딕"/>
                <a:cs typeface="Arial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/>
                <a:ea typeface="맑은 고딕"/>
                <a:cs typeface="Arial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/>
                <a:ea typeface="맑은 고딕"/>
                <a:cs typeface="Arial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/>
                <a:ea typeface="가는각진제목체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/>
                <a:ea typeface="가는각진제목체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/>
                <a:ea typeface="가는각진제목체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2"/>
                </a:solidFill>
                <a:latin typeface="Arial"/>
                <a:ea typeface="가는각진제목체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/>
              </a:rPr>
              <a:t>Spider</a:t>
            </a:r>
            <a:r>
              <a:rPr lang="ko-KR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/>
              </a:rPr>
              <a:t> 통합 어플리케이션 모니터링</a:t>
            </a:r>
            <a:r>
              <a:rPr lang="en-US" altLang="ko-KR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/>
              </a:rPr>
              <a:t>(APM)</a:t>
            </a:r>
            <a:r>
              <a:rPr lang="ko-KR" altLang="en-US" sz="2400" kern="0" dirty="0" smtClean="0">
                <a:solidFill>
                  <a:prstClr val="black">
                    <a:lumMod val="95000"/>
                    <a:lumOff val="5000"/>
                  </a:prstClr>
                </a:solidFill>
                <a:latin typeface="맑은 고딕"/>
              </a:rPr>
              <a:t> 솔루션</a:t>
            </a:r>
            <a:endParaRPr lang="ko-KR" altLang="en-US" sz="2400" kern="0" dirty="0">
              <a:solidFill>
                <a:prstClr val="black">
                  <a:lumMod val="95000"/>
                  <a:lumOff val="5000"/>
                </a:prstClr>
              </a:solidFill>
              <a:latin typeface="맑은 고딕"/>
            </a:endParaRPr>
          </a:p>
        </p:txBody>
      </p:sp>
      <p:grpSp>
        <p:nvGrpSpPr>
          <p:cNvPr id="5" name="그룹 1"/>
          <p:cNvGrpSpPr/>
          <p:nvPr/>
        </p:nvGrpSpPr>
        <p:grpSpPr>
          <a:xfrm>
            <a:off x="4479241" y="5412263"/>
            <a:ext cx="1008112" cy="314854"/>
            <a:chOff x="8925327" y="6496303"/>
            <a:chExt cx="693067" cy="170838"/>
          </a:xfrm>
        </p:grpSpPr>
        <p:sp>
          <p:nvSpPr>
            <p:cNvPr id="6" name="자유형: 도형 8"/>
            <p:cNvSpPr/>
            <p:nvPr/>
          </p:nvSpPr>
          <p:spPr>
            <a:xfrm>
              <a:off x="8925327" y="6496905"/>
              <a:ext cx="265227" cy="106983"/>
            </a:xfrm>
            <a:custGeom>
              <a:avLst/>
              <a:gdLst>
                <a:gd name="connsiteX0" fmla="*/ 0 w 265226"/>
                <a:gd name="connsiteY0" fmla="*/ 0 h 106982"/>
                <a:gd name="connsiteX1" fmla="*/ 267010 w 265226"/>
                <a:gd name="connsiteY1" fmla="*/ 0 h 106982"/>
                <a:gd name="connsiteX2" fmla="*/ 267010 w 265226"/>
                <a:gd name="connsiteY2" fmla="*/ 107651 h 106982"/>
                <a:gd name="connsiteX3" fmla="*/ 0 w 265226"/>
                <a:gd name="connsiteY3" fmla="*/ 107651 h 10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5226" h="106982">
                  <a:moveTo>
                    <a:pt x="0" y="0"/>
                  </a:moveTo>
                  <a:lnTo>
                    <a:pt x="267010" y="0"/>
                  </a:lnTo>
                  <a:lnTo>
                    <a:pt x="267010" y="107651"/>
                  </a:lnTo>
                  <a:lnTo>
                    <a:pt x="0" y="107651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7" name="자유형: 도형 9"/>
            <p:cNvSpPr/>
            <p:nvPr/>
          </p:nvSpPr>
          <p:spPr>
            <a:xfrm>
              <a:off x="8926441" y="6610217"/>
              <a:ext cx="33432" cy="44576"/>
            </a:xfrm>
            <a:custGeom>
              <a:avLst/>
              <a:gdLst>
                <a:gd name="connsiteX0" fmla="*/ 0 w 33431"/>
                <a:gd name="connsiteY0" fmla="*/ 44665 h 44576"/>
                <a:gd name="connsiteX1" fmla="*/ 0 w 33431"/>
                <a:gd name="connsiteY1" fmla="*/ 0 h 44576"/>
                <a:gd name="connsiteX2" fmla="*/ 6062 w 33431"/>
                <a:gd name="connsiteY2" fmla="*/ 0 h 44576"/>
                <a:gd name="connsiteX3" fmla="*/ 29509 w 33431"/>
                <a:gd name="connsiteY3" fmla="*/ 35059 h 44576"/>
                <a:gd name="connsiteX4" fmla="*/ 29509 w 33431"/>
                <a:gd name="connsiteY4" fmla="*/ 0 h 44576"/>
                <a:gd name="connsiteX5" fmla="*/ 35170 w 33431"/>
                <a:gd name="connsiteY5" fmla="*/ 0 h 44576"/>
                <a:gd name="connsiteX6" fmla="*/ 35170 w 33431"/>
                <a:gd name="connsiteY6" fmla="*/ 44665 h 44576"/>
                <a:gd name="connsiteX7" fmla="*/ 29108 w 33431"/>
                <a:gd name="connsiteY7" fmla="*/ 44665 h 44576"/>
                <a:gd name="connsiteX8" fmla="*/ 5661 w 33431"/>
                <a:gd name="connsiteY8" fmla="*/ 9584 h 44576"/>
                <a:gd name="connsiteX9" fmla="*/ 5661 w 33431"/>
                <a:gd name="connsiteY9" fmla="*/ 44665 h 44576"/>
                <a:gd name="connsiteX10" fmla="*/ 0 w 33431"/>
                <a:gd name="connsiteY10" fmla="*/ 44665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31" h="44576">
                  <a:moveTo>
                    <a:pt x="0" y="44665"/>
                  </a:moveTo>
                  <a:lnTo>
                    <a:pt x="0" y="0"/>
                  </a:lnTo>
                  <a:lnTo>
                    <a:pt x="6062" y="0"/>
                  </a:lnTo>
                  <a:lnTo>
                    <a:pt x="29509" y="35059"/>
                  </a:lnTo>
                  <a:lnTo>
                    <a:pt x="29509" y="0"/>
                  </a:lnTo>
                  <a:lnTo>
                    <a:pt x="35170" y="0"/>
                  </a:lnTo>
                  <a:lnTo>
                    <a:pt x="35170" y="44665"/>
                  </a:lnTo>
                  <a:lnTo>
                    <a:pt x="29108" y="44665"/>
                  </a:lnTo>
                  <a:lnTo>
                    <a:pt x="5661" y="9584"/>
                  </a:lnTo>
                  <a:lnTo>
                    <a:pt x="5661" y="44665"/>
                  </a:lnTo>
                  <a:lnTo>
                    <a:pt x="0" y="4466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8" name="자유형: 도형 10"/>
            <p:cNvSpPr/>
            <p:nvPr/>
          </p:nvSpPr>
          <p:spPr>
            <a:xfrm>
              <a:off x="8969011" y="6621807"/>
              <a:ext cx="28974" cy="33432"/>
            </a:xfrm>
            <a:custGeom>
              <a:avLst/>
              <a:gdLst>
                <a:gd name="connsiteX0" fmla="*/ 23982 w 28974"/>
                <a:gd name="connsiteY0" fmla="*/ 22667 h 33432"/>
                <a:gd name="connsiteX1" fmla="*/ 29643 w 28974"/>
                <a:gd name="connsiteY1" fmla="*/ 23358 h 33432"/>
                <a:gd name="connsiteX2" fmla="*/ 24673 w 28974"/>
                <a:gd name="connsiteY2" fmla="*/ 31070 h 33432"/>
                <a:gd name="connsiteX3" fmla="*/ 15423 w 28974"/>
                <a:gd name="connsiteY3" fmla="*/ 33811 h 33432"/>
                <a:gd name="connsiteX4" fmla="*/ 4168 w 28974"/>
                <a:gd name="connsiteY4" fmla="*/ 29443 h 33432"/>
                <a:gd name="connsiteX5" fmla="*/ 0 w 28974"/>
                <a:gd name="connsiteY5" fmla="*/ 17184 h 33432"/>
                <a:gd name="connsiteX6" fmla="*/ 4212 w 28974"/>
                <a:gd name="connsiteY6" fmla="*/ 4502 h 33432"/>
                <a:gd name="connsiteX7" fmla="*/ 15111 w 28974"/>
                <a:gd name="connsiteY7" fmla="*/ 0 h 33432"/>
                <a:gd name="connsiteX8" fmla="*/ 25720 w 28974"/>
                <a:gd name="connsiteY8" fmla="*/ 4413 h 33432"/>
                <a:gd name="connsiteX9" fmla="*/ 29821 w 28974"/>
                <a:gd name="connsiteY9" fmla="*/ 16850 h 33432"/>
                <a:gd name="connsiteX10" fmla="*/ 29799 w 28974"/>
                <a:gd name="connsiteY10" fmla="*/ 18321 h 33432"/>
                <a:gd name="connsiteX11" fmla="*/ 5683 w 28974"/>
                <a:gd name="connsiteY11" fmla="*/ 18321 h 33432"/>
                <a:gd name="connsiteX12" fmla="*/ 8692 w 28974"/>
                <a:gd name="connsiteY12" fmla="*/ 26478 h 33432"/>
                <a:gd name="connsiteX13" fmla="*/ 15446 w 28974"/>
                <a:gd name="connsiteY13" fmla="*/ 29309 h 33432"/>
                <a:gd name="connsiteX14" fmla="*/ 20594 w 28974"/>
                <a:gd name="connsiteY14" fmla="*/ 27726 h 33432"/>
                <a:gd name="connsiteX15" fmla="*/ 23982 w 28974"/>
                <a:gd name="connsiteY15" fmla="*/ 22667 h 33432"/>
                <a:gd name="connsiteX16" fmla="*/ 5995 w 28974"/>
                <a:gd name="connsiteY16" fmla="*/ 13796 h 33432"/>
                <a:gd name="connsiteX17" fmla="*/ 24071 w 28974"/>
                <a:gd name="connsiteY17" fmla="*/ 13796 h 33432"/>
                <a:gd name="connsiteX18" fmla="*/ 21998 w 28974"/>
                <a:gd name="connsiteY18" fmla="*/ 7667 h 33432"/>
                <a:gd name="connsiteX19" fmla="*/ 15200 w 28974"/>
                <a:gd name="connsiteY19" fmla="*/ 4502 h 33432"/>
                <a:gd name="connsiteX20" fmla="*/ 8848 w 28974"/>
                <a:gd name="connsiteY20" fmla="*/ 7021 h 33432"/>
                <a:gd name="connsiteX21" fmla="*/ 5995 w 28974"/>
                <a:gd name="connsiteY21" fmla="*/ 13796 h 3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974" h="33432">
                  <a:moveTo>
                    <a:pt x="23982" y="22667"/>
                  </a:moveTo>
                  <a:lnTo>
                    <a:pt x="29643" y="23358"/>
                  </a:lnTo>
                  <a:cubicBezTo>
                    <a:pt x="28751" y="26679"/>
                    <a:pt x="27102" y="29242"/>
                    <a:pt x="24673" y="31070"/>
                  </a:cubicBezTo>
                  <a:cubicBezTo>
                    <a:pt x="22266" y="32897"/>
                    <a:pt x="19168" y="33811"/>
                    <a:pt x="15423" y="33811"/>
                  </a:cubicBezTo>
                  <a:cubicBezTo>
                    <a:pt x="10698" y="33811"/>
                    <a:pt x="6932" y="32362"/>
                    <a:pt x="4168" y="29443"/>
                  </a:cubicBezTo>
                  <a:cubicBezTo>
                    <a:pt x="1404" y="26523"/>
                    <a:pt x="0" y="22444"/>
                    <a:pt x="0" y="17184"/>
                  </a:cubicBezTo>
                  <a:cubicBezTo>
                    <a:pt x="0" y="11746"/>
                    <a:pt x="1404" y="7511"/>
                    <a:pt x="4212" y="4502"/>
                  </a:cubicBezTo>
                  <a:cubicBezTo>
                    <a:pt x="7021" y="1493"/>
                    <a:pt x="10654" y="0"/>
                    <a:pt x="15111" y="0"/>
                  </a:cubicBezTo>
                  <a:cubicBezTo>
                    <a:pt x="19435" y="0"/>
                    <a:pt x="22979" y="1471"/>
                    <a:pt x="25720" y="4413"/>
                  </a:cubicBezTo>
                  <a:cubicBezTo>
                    <a:pt x="28462" y="7355"/>
                    <a:pt x="29821" y="11501"/>
                    <a:pt x="29821" y="16850"/>
                  </a:cubicBezTo>
                  <a:cubicBezTo>
                    <a:pt x="29821" y="17184"/>
                    <a:pt x="29821" y="17652"/>
                    <a:pt x="29799" y="18321"/>
                  </a:cubicBezTo>
                  <a:lnTo>
                    <a:pt x="5683" y="18321"/>
                  </a:lnTo>
                  <a:cubicBezTo>
                    <a:pt x="5884" y="21865"/>
                    <a:pt x="6887" y="24606"/>
                    <a:pt x="8692" y="26478"/>
                  </a:cubicBezTo>
                  <a:cubicBezTo>
                    <a:pt x="10498" y="28373"/>
                    <a:pt x="12749" y="29309"/>
                    <a:pt x="15446" y="29309"/>
                  </a:cubicBezTo>
                  <a:cubicBezTo>
                    <a:pt x="17451" y="29309"/>
                    <a:pt x="19168" y="28774"/>
                    <a:pt x="20594" y="27726"/>
                  </a:cubicBezTo>
                  <a:cubicBezTo>
                    <a:pt x="22021" y="26657"/>
                    <a:pt x="23157" y="24985"/>
                    <a:pt x="23982" y="22667"/>
                  </a:cubicBezTo>
                  <a:close/>
                  <a:moveTo>
                    <a:pt x="5995" y="13796"/>
                  </a:moveTo>
                  <a:lnTo>
                    <a:pt x="24071" y="13796"/>
                  </a:lnTo>
                  <a:cubicBezTo>
                    <a:pt x="23826" y="11077"/>
                    <a:pt x="23135" y="9027"/>
                    <a:pt x="21998" y="7667"/>
                  </a:cubicBezTo>
                  <a:cubicBezTo>
                    <a:pt x="20260" y="5550"/>
                    <a:pt x="17986" y="4502"/>
                    <a:pt x="15200" y="4502"/>
                  </a:cubicBezTo>
                  <a:cubicBezTo>
                    <a:pt x="12682" y="4502"/>
                    <a:pt x="10564" y="5349"/>
                    <a:pt x="8848" y="7021"/>
                  </a:cubicBezTo>
                  <a:cubicBezTo>
                    <a:pt x="7132" y="8715"/>
                    <a:pt x="6174" y="10966"/>
                    <a:pt x="5995" y="13796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9" name="자유형: 도형 11"/>
            <p:cNvSpPr/>
            <p:nvPr/>
          </p:nvSpPr>
          <p:spPr>
            <a:xfrm>
              <a:off x="9003513" y="6621807"/>
              <a:ext cx="28974" cy="33432"/>
            </a:xfrm>
            <a:custGeom>
              <a:avLst/>
              <a:gdLst>
                <a:gd name="connsiteX0" fmla="*/ 0 w 28974"/>
                <a:gd name="connsiteY0" fmla="*/ 16894 h 33432"/>
                <a:gd name="connsiteX1" fmla="*/ 4993 w 28974"/>
                <a:gd name="connsiteY1" fmla="*/ 3588 h 33432"/>
                <a:gd name="connsiteX2" fmla="*/ 15156 w 28974"/>
                <a:gd name="connsiteY2" fmla="*/ 0 h 33432"/>
                <a:gd name="connsiteX3" fmla="*/ 26055 w 28974"/>
                <a:gd name="connsiteY3" fmla="*/ 4368 h 33432"/>
                <a:gd name="connsiteX4" fmla="*/ 30289 w 28974"/>
                <a:gd name="connsiteY4" fmla="*/ 16449 h 33432"/>
                <a:gd name="connsiteX5" fmla="*/ 28417 w 28974"/>
                <a:gd name="connsiteY5" fmla="*/ 26278 h 33432"/>
                <a:gd name="connsiteX6" fmla="*/ 22957 w 28974"/>
                <a:gd name="connsiteY6" fmla="*/ 31827 h 33432"/>
                <a:gd name="connsiteX7" fmla="*/ 15134 w 28974"/>
                <a:gd name="connsiteY7" fmla="*/ 33811 h 33432"/>
                <a:gd name="connsiteX8" fmla="*/ 4146 w 28974"/>
                <a:gd name="connsiteY8" fmla="*/ 29465 h 33432"/>
                <a:gd name="connsiteX9" fmla="*/ 0 w 28974"/>
                <a:gd name="connsiteY9" fmla="*/ 16894 h 33432"/>
                <a:gd name="connsiteX10" fmla="*/ 5639 w 28974"/>
                <a:gd name="connsiteY10" fmla="*/ 16894 h 33432"/>
                <a:gd name="connsiteX11" fmla="*/ 8358 w 28974"/>
                <a:gd name="connsiteY11" fmla="*/ 26211 h 33432"/>
                <a:gd name="connsiteX12" fmla="*/ 15178 w 28974"/>
                <a:gd name="connsiteY12" fmla="*/ 29309 h 33432"/>
                <a:gd name="connsiteX13" fmla="*/ 21976 w 28974"/>
                <a:gd name="connsiteY13" fmla="*/ 26211 h 33432"/>
                <a:gd name="connsiteX14" fmla="*/ 24695 w 28974"/>
                <a:gd name="connsiteY14" fmla="*/ 16738 h 33432"/>
                <a:gd name="connsiteX15" fmla="*/ 21976 w 28974"/>
                <a:gd name="connsiteY15" fmla="*/ 7645 h 33432"/>
                <a:gd name="connsiteX16" fmla="*/ 15200 w 28974"/>
                <a:gd name="connsiteY16" fmla="*/ 4547 h 33432"/>
                <a:gd name="connsiteX17" fmla="*/ 8380 w 28974"/>
                <a:gd name="connsiteY17" fmla="*/ 7623 h 33432"/>
                <a:gd name="connsiteX18" fmla="*/ 5639 w 28974"/>
                <a:gd name="connsiteY18" fmla="*/ 16894 h 3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974" h="33432">
                  <a:moveTo>
                    <a:pt x="0" y="16894"/>
                  </a:moveTo>
                  <a:cubicBezTo>
                    <a:pt x="0" y="10899"/>
                    <a:pt x="1672" y="6464"/>
                    <a:pt x="4993" y="3588"/>
                  </a:cubicBezTo>
                  <a:cubicBezTo>
                    <a:pt x="7778" y="1204"/>
                    <a:pt x="11166" y="0"/>
                    <a:pt x="15156" y="0"/>
                  </a:cubicBezTo>
                  <a:cubicBezTo>
                    <a:pt x="19613" y="0"/>
                    <a:pt x="23246" y="1449"/>
                    <a:pt x="26055" y="4368"/>
                  </a:cubicBezTo>
                  <a:cubicBezTo>
                    <a:pt x="28885" y="7288"/>
                    <a:pt x="30289" y="11300"/>
                    <a:pt x="30289" y="16449"/>
                  </a:cubicBezTo>
                  <a:cubicBezTo>
                    <a:pt x="30289" y="20616"/>
                    <a:pt x="29665" y="23893"/>
                    <a:pt x="28417" y="26278"/>
                  </a:cubicBezTo>
                  <a:cubicBezTo>
                    <a:pt x="27169" y="28662"/>
                    <a:pt x="25341" y="30512"/>
                    <a:pt x="22957" y="31827"/>
                  </a:cubicBezTo>
                  <a:cubicBezTo>
                    <a:pt x="20572" y="33142"/>
                    <a:pt x="17964" y="33811"/>
                    <a:pt x="15134" y="33811"/>
                  </a:cubicBezTo>
                  <a:cubicBezTo>
                    <a:pt x="10609" y="33811"/>
                    <a:pt x="6954" y="32362"/>
                    <a:pt x="4146" y="29465"/>
                  </a:cubicBezTo>
                  <a:cubicBezTo>
                    <a:pt x="1404" y="26545"/>
                    <a:pt x="0" y="22355"/>
                    <a:pt x="0" y="16894"/>
                  </a:cubicBezTo>
                  <a:close/>
                  <a:moveTo>
                    <a:pt x="5639" y="16894"/>
                  </a:moveTo>
                  <a:cubicBezTo>
                    <a:pt x="5639" y="21040"/>
                    <a:pt x="6553" y="24138"/>
                    <a:pt x="8358" y="26211"/>
                  </a:cubicBezTo>
                  <a:cubicBezTo>
                    <a:pt x="10163" y="28261"/>
                    <a:pt x="12437" y="29309"/>
                    <a:pt x="15178" y="29309"/>
                  </a:cubicBezTo>
                  <a:cubicBezTo>
                    <a:pt x="17897" y="29309"/>
                    <a:pt x="20171" y="28261"/>
                    <a:pt x="21976" y="26211"/>
                  </a:cubicBezTo>
                  <a:cubicBezTo>
                    <a:pt x="23781" y="24138"/>
                    <a:pt x="24695" y="20973"/>
                    <a:pt x="24695" y="16738"/>
                  </a:cubicBezTo>
                  <a:cubicBezTo>
                    <a:pt x="24695" y="12749"/>
                    <a:pt x="23781" y="9718"/>
                    <a:pt x="21976" y="7645"/>
                  </a:cubicBezTo>
                  <a:cubicBezTo>
                    <a:pt x="20148" y="5594"/>
                    <a:pt x="17897" y="4547"/>
                    <a:pt x="15200" y="4547"/>
                  </a:cubicBezTo>
                  <a:cubicBezTo>
                    <a:pt x="12459" y="4547"/>
                    <a:pt x="10186" y="5572"/>
                    <a:pt x="8380" y="7623"/>
                  </a:cubicBezTo>
                  <a:cubicBezTo>
                    <a:pt x="6530" y="9651"/>
                    <a:pt x="5639" y="12749"/>
                    <a:pt x="5639" y="16894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10" name="자유형: 도형 12"/>
            <p:cNvSpPr/>
            <p:nvPr/>
          </p:nvSpPr>
          <p:spPr>
            <a:xfrm>
              <a:off x="9058030" y="6610217"/>
              <a:ext cx="33432" cy="44576"/>
            </a:xfrm>
            <a:custGeom>
              <a:avLst/>
              <a:gdLst>
                <a:gd name="connsiteX0" fmla="*/ 0 w 33431"/>
                <a:gd name="connsiteY0" fmla="*/ 44665 h 44576"/>
                <a:gd name="connsiteX1" fmla="*/ 0 w 33431"/>
                <a:gd name="connsiteY1" fmla="*/ 0 h 44576"/>
                <a:gd name="connsiteX2" fmla="*/ 16761 w 33431"/>
                <a:gd name="connsiteY2" fmla="*/ 0 h 44576"/>
                <a:gd name="connsiteX3" fmla="*/ 24963 w 33431"/>
                <a:gd name="connsiteY3" fmla="*/ 1360 h 44576"/>
                <a:gd name="connsiteX4" fmla="*/ 29799 w 33431"/>
                <a:gd name="connsiteY4" fmla="*/ 5527 h 44576"/>
                <a:gd name="connsiteX5" fmla="*/ 31560 w 33431"/>
                <a:gd name="connsiteY5" fmla="*/ 11411 h 44576"/>
                <a:gd name="connsiteX6" fmla="*/ 30000 w 33431"/>
                <a:gd name="connsiteY6" fmla="*/ 16805 h 44576"/>
                <a:gd name="connsiteX7" fmla="*/ 25297 w 33431"/>
                <a:gd name="connsiteY7" fmla="*/ 20884 h 44576"/>
                <a:gd name="connsiteX8" fmla="*/ 31537 w 33431"/>
                <a:gd name="connsiteY8" fmla="*/ 24940 h 44576"/>
                <a:gd name="connsiteX9" fmla="*/ 33722 w 33431"/>
                <a:gd name="connsiteY9" fmla="*/ 31694 h 44576"/>
                <a:gd name="connsiteX10" fmla="*/ 32407 w 33431"/>
                <a:gd name="connsiteY10" fmla="*/ 37533 h 44576"/>
                <a:gd name="connsiteX11" fmla="*/ 29130 w 33431"/>
                <a:gd name="connsiteY11" fmla="*/ 41701 h 44576"/>
                <a:gd name="connsiteX12" fmla="*/ 24249 w 33431"/>
                <a:gd name="connsiteY12" fmla="*/ 43907 h 44576"/>
                <a:gd name="connsiteX13" fmla="*/ 17050 w 33431"/>
                <a:gd name="connsiteY13" fmla="*/ 44665 h 44576"/>
                <a:gd name="connsiteX14" fmla="*/ 0 w 33431"/>
                <a:gd name="connsiteY14" fmla="*/ 44665 h 44576"/>
                <a:gd name="connsiteX15" fmla="*/ 5929 w 33431"/>
                <a:gd name="connsiteY15" fmla="*/ 18767 h 44576"/>
                <a:gd name="connsiteX16" fmla="*/ 15579 w 33431"/>
                <a:gd name="connsiteY16" fmla="*/ 18767 h 44576"/>
                <a:gd name="connsiteX17" fmla="*/ 21218 w 33431"/>
                <a:gd name="connsiteY17" fmla="*/ 18254 h 44576"/>
                <a:gd name="connsiteX18" fmla="*/ 24606 w 33431"/>
                <a:gd name="connsiteY18" fmla="*/ 16025 h 44576"/>
                <a:gd name="connsiteX19" fmla="*/ 25743 w 33431"/>
                <a:gd name="connsiteY19" fmla="*/ 12125 h 44576"/>
                <a:gd name="connsiteX20" fmla="*/ 24673 w 33431"/>
                <a:gd name="connsiteY20" fmla="*/ 8202 h 44576"/>
                <a:gd name="connsiteX21" fmla="*/ 21619 w 33431"/>
                <a:gd name="connsiteY21" fmla="*/ 5884 h 44576"/>
                <a:gd name="connsiteX22" fmla="*/ 14822 w 33431"/>
                <a:gd name="connsiteY22" fmla="*/ 5260 h 44576"/>
                <a:gd name="connsiteX23" fmla="*/ 5906 w 33431"/>
                <a:gd name="connsiteY23" fmla="*/ 5260 h 44576"/>
                <a:gd name="connsiteX24" fmla="*/ 5906 w 33431"/>
                <a:gd name="connsiteY24" fmla="*/ 18767 h 44576"/>
                <a:gd name="connsiteX25" fmla="*/ 5929 w 33431"/>
                <a:gd name="connsiteY25" fmla="*/ 39405 h 44576"/>
                <a:gd name="connsiteX26" fmla="*/ 17050 w 33431"/>
                <a:gd name="connsiteY26" fmla="*/ 39405 h 44576"/>
                <a:gd name="connsiteX27" fmla="*/ 21062 w 33431"/>
                <a:gd name="connsiteY27" fmla="*/ 39182 h 44576"/>
                <a:gd name="connsiteX28" fmla="*/ 24472 w 33431"/>
                <a:gd name="connsiteY28" fmla="*/ 37957 h 44576"/>
                <a:gd name="connsiteX29" fmla="*/ 26723 w 33431"/>
                <a:gd name="connsiteY29" fmla="*/ 35483 h 44576"/>
                <a:gd name="connsiteX30" fmla="*/ 27615 w 33431"/>
                <a:gd name="connsiteY30" fmla="*/ 31716 h 44576"/>
                <a:gd name="connsiteX31" fmla="*/ 26344 w 33431"/>
                <a:gd name="connsiteY31" fmla="*/ 27370 h 44576"/>
                <a:gd name="connsiteX32" fmla="*/ 22801 w 33431"/>
                <a:gd name="connsiteY32" fmla="*/ 24784 h 44576"/>
                <a:gd name="connsiteX33" fmla="*/ 16270 w 33431"/>
                <a:gd name="connsiteY33" fmla="*/ 24027 h 44576"/>
                <a:gd name="connsiteX34" fmla="*/ 5929 w 33431"/>
                <a:gd name="connsiteY34" fmla="*/ 24027 h 44576"/>
                <a:gd name="connsiteX35" fmla="*/ 5929 w 33431"/>
                <a:gd name="connsiteY35" fmla="*/ 39405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3431" h="44576">
                  <a:moveTo>
                    <a:pt x="0" y="44665"/>
                  </a:moveTo>
                  <a:lnTo>
                    <a:pt x="0" y="0"/>
                  </a:lnTo>
                  <a:lnTo>
                    <a:pt x="16761" y="0"/>
                  </a:lnTo>
                  <a:cubicBezTo>
                    <a:pt x="20171" y="0"/>
                    <a:pt x="22912" y="446"/>
                    <a:pt x="24963" y="1360"/>
                  </a:cubicBezTo>
                  <a:cubicBezTo>
                    <a:pt x="27013" y="2273"/>
                    <a:pt x="28640" y="3655"/>
                    <a:pt x="29799" y="5527"/>
                  </a:cubicBezTo>
                  <a:cubicBezTo>
                    <a:pt x="30958" y="7400"/>
                    <a:pt x="31560" y="9361"/>
                    <a:pt x="31560" y="11411"/>
                  </a:cubicBezTo>
                  <a:cubicBezTo>
                    <a:pt x="31560" y="13328"/>
                    <a:pt x="31047" y="15111"/>
                    <a:pt x="30000" y="16805"/>
                  </a:cubicBezTo>
                  <a:cubicBezTo>
                    <a:pt x="28952" y="18499"/>
                    <a:pt x="27392" y="19859"/>
                    <a:pt x="25297" y="20884"/>
                  </a:cubicBezTo>
                  <a:cubicBezTo>
                    <a:pt x="27994" y="21686"/>
                    <a:pt x="30066" y="23024"/>
                    <a:pt x="31537" y="24940"/>
                  </a:cubicBezTo>
                  <a:cubicBezTo>
                    <a:pt x="32986" y="26857"/>
                    <a:pt x="33722" y="29108"/>
                    <a:pt x="33722" y="31694"/>
                  </a:cubicBezTo>
                  <a:cubicBezTo>
                    <a:pt x="33722" y="33789"/>
                    <a:pt x="33276" y="35728"/>
                    <a:pt x="32407" y="37533"/>
                  </a:cubicBezTo>
                  <a:cubicBezTo>
                    <a:pt x="31515" y="39338"/>
                    <a:pt x="30423" y="40720"/>
                    <a:pt x="29130" y="41701"/>
                  </a:cubicBezTo>
                  <a:cubicBezTo>
                    <a:pt x="27838" y="42682"/>
                    <a:pt x="26211" y="43417"/>
                    <a:pt x="24249" y="43907"/>
                  </a:cubicBezTo>
                  <a:cubicBezTo>
                    <a:pt x="22288" y="44398"/>
                    <a:pt x="19881" y="44665"/>
                    <a:pt x="17050" y="44665"/>
                  </a:cubicBezTo>
                  <a:lnTo>
                    <a:pt x="0" y="44665"/>
                  </a:lnTo>
                  <a:close/>
                  <a:moveTo>
                    <a:pt x="5929" y="18767"/>
                  </a:moveTo>
                  <a:lnTo>
                    <a:pt x="15579" y="18767"/>
                  </a:lnTo>
                  <a:cubicBezTo>
                    <a:pt x="18209" y="18767"/>
                    <a:pt x="20081" y="18588"/>
                    <a:pt x="21218" y="18254"/>
                  </a:cubicBezTo>
                  <a:cubicBezTo>
                    <a:pt x="22711" y="17808"/>
                    <a:pt x="23848" y="17073"/>
                    <a:pt x="24606" y="16025"/>
                  </a:cubicBezTo>
                  <a:cubicBezTo>
                    <a:pt x="25364" y="14978"/>
                    <a:pt x="25743" y="13685"/>
                    <a:pt x="25743" y="12125"/>
                  </a:cubicBezTo>
                  <a:cubicBezTo>
                    <a:pt x="25743" y="10631"/>
                    <a:pt x="25386" y="9339"/>
                    <a:pt x="24673" y="8202"/>
                  </a:cubicBezTo>
                  <a:cubicBezTo>
                    <a:pt x="23960" y="7065"/>
                    <a:pt x="22957" y="6308"/>
                    <a:pt x="21619" y="5884"/>
                  </a:cubicBezTo>
                  <a:cubicBezTo>
                    <a:pt x="20304" y="5461"/>
                    <a:pt x="18031" y="5260"/>
                    <a:pt x="14822" y="5260"/>
                  </a:cubicBezTo>
                  <a:lnTo>
                    <a:pt x="5906" y="5260"/>
                  </a:lnTo>
                  <a:lnTo>
                    <a:pt x="5906" y="18767"/>
                  </a:lnTo>
                  <a:close/>
                  <a:moveTo>
                    <a:pt x="5929" y="39405"/>
                  </a:moveTo>
                  <a:lnTo>
                    <a:pt x="17050" y="39405"/>
                  </a:lnTo>
                  <a:cubicBezTo>
                    <a:pt x="18967" y="39405"/>
                    <a:pt x="20304" y="39338"/>
                    <a:pt x="21062" y="39182"/>
                  </a:cubicBezTo>
                  <a:cubicBezTo>
                    <a:pt x="22422" y="38937"/>
                    <a:pt x="23558" y="38536"/>
                    <a:pt x="24472" y="37957"/>
                  </a:cubicBezTo>
                  <a:cubicBezTo>
                    <a:pt x="25386" y="37399"/>
                    <a:pt x="26144" y="36552"/>
                    <a:pt x="26723" y="35483"/>
                  </a:cubicBezTo>
                  <a:cubicBezTo>
                    <a:pt x="27303" y="34390"/>
                    <a:pt x="27615" y="33142"/>
                    <a:pt x="27615" y="31716"/>
                  </a:cubicBezTo>
                  <a:cubicBezTo>
                    <a:pt x="27615" y="30044"/>
                    <a:pt x="27191" y="28596"/>
                    <a:pt x="26344" y="27370"/>
                  </a:cubicBezTo>
                  <a:cubicBezTo>
                    <a:pt x="25497" y="26144"/>
                    <a:pt x="24316" y="25275"/>
                    <a:pt x="22801" y="24784"/>
                  </a:cubicBezTo>
                  <a:cubicBezTo>
                    <a:pt x="21285" y="24294"/>
                    <a:pt x="19101" y="24027"/>
                    <a:pt x="16270" y="24027"/>
                  </a:cubicBezTo>
                  <a:lnTo>
                    <a:pt x="5929" y="24027"/>
                  </a:lnTo>
                  <a:lnTo>
                    <a:pt x="5929" y="3940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11" name="자유형: 도형 13"/>
            <p:cNvSpPr/>
            <p:nvPr/>
          </p:nvSpPr>
          <p:spPr>
            <a:xfrm>
              <a:off x="9099062" y="6622520"/>
              <a:ext cx="24517" cy="31203"/>
            </a:xfrm>
            <a:custGeom>
              <a:avLst/>
              <a:gdLst>
                <a:gd name="connsiteX0" fmla="*/ 21330 w 24516"/>
                <a:gd name="connsiteY0" fmla="*/ 32362 h 31203"/>
                <a:gd name="connsiteX1" fmla="*/ 21330 w 24516"/>
                <a:gd name="connsiteY1" fmla="*/ 27615 h 31203"/>
                <a:gd name="connsiteX2" fmla="*/ 11055 w 24516"/>
                <a:gd name="connsiteY2" fmla="*/ 33098 h 31203"/>
                <a:gd name="connsiteX3" fmla="*/ 5706 w 24516"/>
                <a:gd name="connsiteY3" fmla="*/ 32006 h 31203"/>
                <a:gd name="connsiteX4" fmla="*/ 2028 w 24516"/>
                <a:gd name="connsiteY4" fmla="*/ 29242 h 31203"/>
                <a:gd name="connsiteX5" fmla="*/ 334 w 24516"/>
                <a:gd name="connsiteY5" fmla="*/ 25163 h 31203"/>
                <a:gd name="connsiteX6" fmla="*/ 0 w 24516"/>
                <a:gd name="connsiteY6" fmla="*/ 20059 h 31203"/>
                <a:gd name="connsiteX7" fmla="*/ 0 w 24516"/>
                <a:gd name="connsiteY7" fmla="*/ 22 h 31203"/>
                <a:gd name="connsiteX8" fmla="*/ 5483 w 24516"/>
                <a:gd name="connsiteY8" fmla="*/ 22 h 31203"/>
                <a:gd name="connsiteX9" fmla="*/ 5483 w 24516"/>
                <a:gd name="connsiteY9" fmla="*/ 17964 h 31203"/>
                <a:gd name="connsiteX10" fmla="*/ 5817 w 24516"/>
                <a:gd name="connsiteY10" fmla="*/ 23759 h 31203"/>
                <a:gd name="connsiteX11" fmla="*/ 8001 w 24516"/>
                <a:gd name="connsiteY11" fmla="*/ 27147 h 31203"/>
                <a:gd name="connsiteX12" fmla="*/ 12147 w 24516"/>
                <a:gd name="connsiteY12" fmla="*/ 28373 h 31203"/>
                <a:gd name="connsiteX13" fmla="*/ 16783 w 24516"/>
                <a:gd name="connsiteY13" fmla="*/ 27102 h 31203"/>
                <a:gd name="connsiteX14" fmla="*/ 19836 w 24516"/>
                <a:gd name="connsiteY14" fmla="*/ 23648 h 31203"/>
                <a:gd name="connsiteX15" fmla="*/ 20728 w 24516"/>
                <a:gd name="connsiteY15" fmla="*/ 17340 h 31203"/>
                <a:gd name="connsiteX16" fmla="*/ 20728 w 24516"/>
                <a:gd name="connsiteY16" fmla="*/ 0 h 31203"/>
                <a:gd name="connsiteX17" fmla="*/ 26211 w 24516"/>
                <a:gd name="connsiteY17" fmla="*/ 0 h 31203"/>
                <a:gd name="connsiteX18" fmla="*/ 26211 w 24516"/>
                <a:gd name="connsiteY18" fmla="*/ 32340 h 31203"/>
                <a:gd name="connsiteX19" fmla="*/ 21330 w 24516"/>
                <a:gd name="connsiteY19" fmla="*/ 32340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516" h="31203">
                  <a:moveTo>
                    <a:pt x="21330" y="32362"/>
                  </a:moveTo>
                  <a:lnTo>
                    <a:pt x="21330" y="27615"/>
                  </a:lnTo>
                  <a:cubicBezTo>
                    <a:pt x="18811" y="31270"/>
                    <a:pt x="15401" y="33098"/>
                    <a:pt x="11055" y="33098"/>
                  </a:cubicBezTo>
                  <a:cubicBezTo>
                    <a:pt x="9138" y="33098"/>
                    <a:pt x="7355" y="32741"/>
                    <a:pt x="5706" y="32006"/>
                  </a:cubicBezTo>
                  <a:cubicBezTo>
                    <a:pt x="4056" y="31270"/>
                    <a:pt x="2831" y="30356"/>
                    <a:pt x="2028" y="29242"/>
                  </a:cubicBezTo>
                  <a:cubicBezTo>
                    <a:pt x="1226" y="28128"/>
                    <a:pt x="669" y="26790"/>
                    <a:pt x="334" y="25163"/>
                  </a:cubicBezTo>
                  <a:cubicBezTo>
                    <a:pt x="111" y="24093"/>
                    <a:pt x="0" y="22377"/>
                    <a:pt x="0" y="20059"/>
                  </a:cubicBezTo>
                  <a:lnTo>
                    <a:pt x="0" y="22"/>
                  </a:lnTo>
                  <a:lnTo>
                    <a:pt x="5483" y="22"/>
                  </a:lnTo>
                  <a:lnTo>
                    <a:pt x="5483" y="17964"/>
                  </a:lnTo>
                  <a:cubicBezTo>
                    <a:pt x="5483" y="20817"/>
                    <a:pt x="5594" y="22756"/>
                    <a:pt x="5817" y="23759"/>
                  </a:cubicBezTo>
                  <a:cubicBezTo>
                    <a:pt x="6151" y="25208"/>
                    <a:pt x="6887" y="26344"/>
                    <a:pt x="8001" y="27147"/>
                  </a:cubicBezTo>
                  <a:cubicBezTo>
                    <a:pt x="9116" y="27972"/>
                    <a:pt x="10498" y="28373"/>
                    <a:pt x="12147" y="28373"/>
                  </a:cubicBezTo>
                  <a:cubicBezTo>
                    <a:pt x="13796" y="28373"/>
                    <a:pt x="15334" y="27949"/>
                    <a:pt x="16783" y="27102"/>
                  </a:cubicBezTo>
                  <a:cubicBezTo>
                    <a:pt x="18232" y="26255"/>
                    <a:pt x="19235" y="25119"/>
                    <a:pt x="19836" y="23648"/>
                  </a:cubicBezTo>
                  <a:cubicBezTo>
                    <a:pt x="20438" y="22199"/>
                    <a:pt x="20728" y="20104"/>
                    <a:pt x="20728" y="17340"/>
                  </a:cubicBezTo>
                  <a:lnTo>
                    <a:pt x="20728" y="0"/>
                  </a:lnTo>
                  <a:lnTo>
                    <a:pt x="26211" y="0"/>
                  </a:lnTo>
                  <a:lnTo>
                    <a:pt x="26211" y="32340"/>
                  </a:lnTo>
                  <a:lnTo>
                    <a:pt x="21330" y="3234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12" name="자유형: 도형 14"/>
            <p:cNvSpPr/>
            <p:nvPr/>
          </p:nvSpPr>
          <p:spPr>
            <a:xfrm>
              <a:off x="9131691" y="6621807"/>
              <a:ext cx="26746" cy="33432"/>
            </a:xfrm>
            <a:custGeom>
              <a:avLst/>
              <a:gdLst>
                <a:gd name="connsiteX0" fmla="*/ 0 w 26745"/>
                <a:gd name="connsiteY0" fmla="*/ 23425 h 33432"/>
                <a:gd name="connsiteX1" fmla="*/ 5416 w 26745"/>
                <a:gd name="connsiteY1" fmla="*/ 22578 h 33432"/>
                <a:gd name="connsiteX2" fmla="*/ 7957 w 26745"/>
                <a:gd name="connsiteY2" fmla="*/ 27570 h 33432"/>
                <a:gd name="connsiteX3" fmla="*/ 13796 w 26745"/>
                <a:gd name="connsiteY3" fmla="*/ 29309 h 33432"/>
                <a:gd name="connsiteX4" fmla="*/ 19413 w 26745"/>
                <a:gd name="connsiteY4" fmla="*/ 27771 h 33432"/>
                <a:gd name="connsiteX5" fmla="*/ 21240 w 26745"/>
                <a:gd name="connsiteY5" fmla="*/ 24160 h 33432"/>
                <a:gd name="connsiteX6" fmla="*/ 19636 w 26745"/>
                <a:gd name="connsiteY6" fmla="*/ 21241 h 33432"/>
                <a:gd name="connsiteX7" fmla="*/ 14019 w 26745"/>
                <a:gd name="connsiteY7" fmla="*/ 19368 h 33432"/>
                <a:gd name="connsiteX8" fmla="*/ 5661 w 26745"/>
                <a:gd name="connsiteY8" fmla="*/ 16738 h 33432"/>
                <a:gd name="connsiteX9" fmla="*/ 2117 w 26745"/>
                <a:gd name="connsiteY9" fmla="*/ 13663 h 33432"/>
                <a:gd name="connsiteX10" fmla="*/ 914 w 26745"/>
                <a:gd name="connsiteY10" fmla="*/ 9316 h 33432"/>
                <a:gd name="connsiteX11" fmla="*/ 1894 w 26745"/>
                <a:gd name="connsiteY11" fmla="*/ 5305 h 33432"/>
                <a:gd name="connsiteX12" fmla="*/ 4591 w 26745"/>
                <a:gd name="connsiteY12" fmla="*/ 2251 h 33432"/>
                <a:gd name="connsiteX13" fmla="*/ 8068 w 26745"/>
                <a:gd name="connsiteY13" fmla="*/ 646 h 33432"/>
                <a:gd name="connsiteX14" fmla="*/ 12816 w 26745"/>
                <a:gd name="connsiteY14" fmla="*/ 0 h 33432"/>
                <a:gd name="connsiteX15" fmla="*/ 19502 w 26745"/>
                <a:gd name="connsiteY15" fmla="*/ 1092 h 33432"/>
                <a:gd name="connsiteX16" fmla="*/ 23759 w 26745"/>
                <a:gd name="connsiteY16" fmla="*/ 4056 h 33432"/>
                <a:gd name="connsiteX17" fmla="*/ 25653 w 26745"/>
                <a:gd name="connsiteY17" fmla="*/ 9071 h 33432"/>
                <a:gd name="connsiteX18" fmla="*/ 20304 w 26745"/>
                <a:gd name="connsiteY18" fmla="*/ 9807 h 33432"/>
                <a:gd name="connsiteX19" fmla="*/ 18187 w 26745"/>
                <a:gd name="connsiteY19" fmla="*/ 5906 h 33432"/>
                <a:gd name="connsiteX20" fmla="*/ 13239 w 26745"/>
                <a:gd name="connsiteY20" fmla="*/ 4502 h 33432"/>
                <a:gd name="connsiteX21" fmla="*/ 7845 w 26745"/>
                <a:gd name="connsiteY21" fmla="*/ 5750 h 33432"/>
                <a:gd name="connsiteX22" fmla="*/ 6241 w 26745"/>
                <a:gd name="connsiteY22" fmla="*/ 8670 h 33432"/>
                <a:gd name="connsiteX23" fmla="*/ 6909 w 26745"/>
                <a:gd name="connsiteY23" fmla="*/ 10587 h 33432"/>
                <a:gd name="connsiteX24" fmla="*/ 9004 w 26745"/>
                <a:gd name="connsiteY24" fmla="*/ 12058 h 33432"/>
                <a:gd name="connsiteX25" fmla="*/ 13841 w 26745"/>
                <a:gd name="connsiteY25" fmla="*/ 13462 h 33432"/>
                <a:gd name="connsiteX26" fmla="*/ 21954 w 26745"/>
                <a:gd name="connsiteY26" fmla="*/ 16003 h 33432"/>
                <a:gd name="connsiteX27" fmla="*/ 25564 w 26745"/>
                <a:gd name="connsiteY27" fmla="*/ 18878 h 33432"/>
                <a:gd name="connsiteX28" fmla="*/ 26879 w 26745"/>
                <a:gd name="connsiteY28" fmla="*/ 23558 h 33432"/>
                <a:gd name="connsiteX29" fmla="*/ 25275 w 26745"/>
                <a:gd name="connsiteY29" fmla="*/ 28729 h 33432"/>
                <a:gd name="connsiteX30" fmla="*/ 20661 w 26745"/>
                <a:gd name="connsiteY30" fmla="*/ 32474 h 33432"/>
                <a:gd name="connsiteX31" fmla="*/ 13841 w 26745"/>
                <a:gd name="connsiteY31" fmla="*/ 33789 h 33432"/>
                <a:gd name="connsiteX32" fmla="*/ 4235 w 26745"/>
                <a:gd name="connsiteY32" fmla="*/ 31181 h 33432"/>
                <a:gd name="connsiteX33" fmla="*/ 0 w 26745"/>
                <a:gd name="connsiteY33" fmla="*/ 23425 h 3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6745" h="33432">
                  <a:moveTo>
                    <a:pt x="0" y="23425"/>
                  </a:moveTo>
                  <a:lnTo>
                    <a:pt x="5416" y="22578"/>
                  </a:lnTo>
                  <a:cubicBezTo>
                    <a:pt x="5728" y="24762"/>
                    <a:pt x="6575" y="26411"/>
                    <a:pt x="7957" y="27570"/>
                  </a:cubicBezTo>
                  <a:cubicBezTo>
                    <a:pt x="9339" y="28729"/>
                    <a:pt x="11300" y="29309"/>
                    <a:pt x="13796" y="29309"/>
                  </a:cubicBezTo>
                  <a:cubicBezTo>
                    <a:pt x="16315" y="29309"/>
                    <a:pt x="18187" y="28796"/>
                    <a:pt x="19413" y="27771"/>
                  </a:cubicBezTo>
                  <a:cubicBezTo>
                    <a:pt x="20639" y="26746"/>
                    <a:pt x="21240" y="25542"/>
                    <a:pt x="21240" y="24160"/>
                  </a:cubicBezTo>
                  <a:cubicBezTo>
                    <a:pt x="21240" y="22912"/>
                    <a:pt x="20706" y="21954"/>
                    <a:pt x="19636" y="21241"/>
                  </a:cubicBezTo>
                  <a:cubicBezTo>
                    <a:pt x="18878" y="20750"/>
                    <a:pt x="17006" y="20126"/>
                    <a:pt x="14019" y="19368"/>
                  </a:cubicBezTo>
                  <a:cubicBezTo>
                    <a:pt x="10007" y="18365"/>
                    <a:pt x="7221" y="17474"/>
                    <a:pt x="5661" y="16738"/>
                  </a:cubicBezTo>
                  <a:cubicBezTo>
                    <a:pt x="4101" y="16003"/>
                    <a:pt x="2920" y="14978"/>
                    <a:pt x="2117" y="13663"/>
                  </a:cubicBezTo>
                  <a:cubicBezTo>
                    <a:pt x="1315" y="12348"/>
                    <a:pt x="914" y="10899"/>
                    <a:pt x="914" y="9316"/>
                  </a:cubicBezTo>
                  <a:cubicBezTo>
                    <a:pt x="914" y="7868"/>
                    <a:pt x="1248" y="6530"/>
                    <a:pt x="1894" y="5305"/>
                  </a:cubicBezTo>
                  <a:cubicBezTo>
                    <a:pt x="2563" y="4079"/>
                    <a:pt x="3455" y="3053"/>
                    <a:pt x="4591" y="2251"/>
                  </a:cubicBezTo>
                  <a:cubicBezTo>
                    <a:pt x="5438" y="1627"/>
                    <a:pt x="6597" y="1092"/>
                    <a:pt x="8068" y="646"/>
                  </a:cubicBezTo>
                  <a:cubicBezTo>
                    <a:pt x="9539" y="201"/>
                    <a:pt x="11122" y="0"/>
                    <a:pt x="12816" y="0"/>
                  </a:cubicBezTo>
                  <a:cubicBezTo>
                    <a:pt x="15356" y="0"/>
                    <a:pt x="17585" y="357"/>
                    <a:pt x="19502" y="1092"/>
                  </a:cubicBezTo>
                  <a:cubicBezTo>
                    <a:pt x="21419" y="1828"/>
                    <a:pt x="22845" y="2808"/>
                    <a:pt x="23759" y="4056"/>
                  </a:cubicBezTo>
                  <a:cubicBezTo>
                    <a:pt x="24673" y="5305"/>
                    <a:pt x="25297" y="6976"/>
                    <a:pt x="25653" y="9071"/>
                  </a:cubicBezTo>
                  <a:lnTo>
                    <a:pt x="20304" y="9807"/>
                  </a:lnTo>
                  <a:cubicBezTo>
                    <a:pt x="20059" y="8135"/>
                    <a:pt x="19346" y="6842"/>
                    <a:pt x="18187" y="5906"/>
                  </a:cubicBezTo>
                  <a:cubicBezTo>
                    <a:pt x="17028" y="4970"/>
                    <a:pt x="15379" y="4502"/>
                    <a:pt x="13239" y="4502"/>
                  </a:cubicBezTo>
                  <a:cubicBezTo>
                    <a:pt x="10721" y="4502"/>
                    <a:pt x="8915" y="4926"/>
                    <a:pt x="7845" y="5750"/>
                  </a:cubicBezTo>
                  <a:cubicBezTo>
                    <a:pt x="6776" y="6575"/>
                    <a:pt x="6241" y="7556"/>
                    <a:pt x="6241" y="8670"/>
                  </a:cubicBezTo>
                  <a:cubicBezTo>
                    <a:pt x="6241" y="9383"/>
                    <a:pt x="6464" y="10030"/>
                    <a:pt x="6909" y="10587"/>
                  </a:cubicBezTo>
                  <a:cubicBezTo>
                    <a:pt x="7355" y="11189"/>
                    <a:pt x="8068" y="11657"/>
                    <a:pt x="9004" y="12058"/>
                  </a:cubicBezTo>
                  <a:cubicBezTo>
                    <a:pt x="9562" y="12258"/>
                    <a:pt x="11166" y="12726"/>
                    <a:pt x="13841" y="13462"/>
                  </a:cubicBezTo>
                  <a:cubicBezTo>
                    <a:pt x="17719" y="14510"/>
                    <a:pt x="20416" y="15356"/>
                    <a:pt x="21954" y="16003"/>
                  </a:cubicBezTo>
                  <a:cubicBezTo>
                    <a:pt x="23492" y="16671"/>
                    <a:pt x="24695" y="17630"/>
                    <a:pt x="25564" y="18878"/>
                  </a:cubicBezTo>
                  <a:cubicBezTo>
                    <a:pt x="26434" y="20126"/>
                    <a:pt x="26879" y="21709"/>
                    <a:pt x="26879" y="23558"/>
                  </a:cubicBezTo>
                  <a:cubicBezTo>
                    <a:pt x="26879" y="25386"/>
                    <a:pt x="26344" y="27102"/>
                    <a:pt x="25275" y="28729"/>
                  </a:cubicBezTo>
                  <a:cubicBezTo>
                    <a:pt x="24205" y="30356"/>
                    <a:pt x="22667" y="31604"/>
                    <a:pt x="20661" y="32474"/>
                  </a:cubicBezTo>
                  <a:cubicBezTo>
                    <a:pt x="18655" y="33365"/>
                    <a:pt x="16382" y="33789"/>
                    <a:pt x="13841" y="33789"/>
                  </a:cubicBezTo>
                  <a:cubicBezTo>
                    <a:pt x="9628" y="33789"/>
                    <a:pt x="6441" y="32919"/>
                    <a:pt x="4235" y="31181"/>
                  </a:cubicBezTo>
                  <a:cubicBezTo>
                    <a:pt x="2028" y="29443"/>
                    <a:pt x="602" y="26857"/>
                    <a:pt x="0" y="23425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13" name="자유형: 도형 15"/>
            <p:cNvSpPr/>
            <p:nvPr/>
          </p:nvSpPr>
          <p:spPr>
            <a:xfrm>
              <a:off x="9167352" y="6610217"/>
              <a:ext cx="4458" cy="44576"/>
            </a:xfrm>
            <a:custGeom>
              <a:avLst/>
              <a:gdLst>
                <a:gd name="connsiteX0" fmla="*/ 0 w 4457"/>
                <a:gd name="connsiteY0" fmla="*/ 6308 h 44576"/>
                <a:gd name="connsiteX1" fmla="*/ 0 w 4457"/>
                <a:gd name="connsiteY1" fmla="*/ 0 h 44576"/>
                <a:gd name="connsiteX2" fmla="*/ 5483 w 4457"/>
                <a:gd name="connsiteY2" fmla="*/ 0 h 44576"/>
                <a:gd name="connsiteX3" fmla="*/ 5483 w 4457"/>
                <a:gd name="connsiteY3" fmla="*/ 6308 h 44576"/>
                <a:gd name="connsiteX4" fmla="*/ 0 w 4457"/>
                <a:gd name="connsiteY4" fmla="*/ 6308 h 44576"/>
                <a:gd name="connsiteX5" fmla="*/ 0 w 4457"/>
                <a:gd name="connsiteY5" fmla="*/ 44665 h 44576"/>
                <a:gd name="connsiteX6" fmla="*/ 0 w 4457"/>
                <a:gd name="connsiteY6" fmla="*/ 12325 h 44576"/>
                <a:gd name="connsiteX7" fmla="*/ 5483 w 4457"/>
                <a:gd name="connsiteY7" fmla="*/ 12325 h 44576"/>
                <a:gd name="connsiteX8" fmla="*/ 5483 w 4457"/>
                <a:gd name="connsiteY8" fmla="*/ 44665 h 44576"/>
                <a:gd name="connsiteX9" fmla="*/ 0 w 4457"/>
                <a:gd name="connsiteY9" fmla="*/ 44665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57" h="44576">
                  <a:moveTo>
                    <a:pt x="0" y="6308"/>
                  </a:moveTo>
                  <a:lnTo>
                    <a:pt x="0" y="0"/>
                  </a:lnTo>
                  <a:lnTo>
                    <a:pt x="5483" y="0"/>
                  </a:lnTo>
                  <a:lnTo>
                    <a:pt x="5483" y="6308"/>
                  </a:lnTo>
                  <a:lnTo>
                    <a:pt x="0" y="6308"/>
                  </a:lnTo>
                  <a:close/>
                  <a:moveTo>
                    <a:pt x="0" y="44665"/>
                  </a:moveTo>
                  <a:lnTo>
                    <a:pt x="0" y="12325"/>
                  </a:lnTo>
                  <a:lnTo>
                    <a:pt x="5483" y="12325"/>
                  </a:lnTo>
                  <a:lnTo>
                    <a:pt x="5483" y="44665"/>
                  </a:lnTo>
                  <a:lnTo>
                    <a:pt x="0" y="44665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14" name="자유형: 도형 16"/>
            <p:cNvSpPr/>
            <p:nvPr/>
          </p:nvSpPr>
          <p:spPr>
            <a:xfrm>
              <a:off x="9181171" y="6621807"/>
              <a:ext cx="24517" cy="31203"/>
            </a:xfrm>
            <a:custGeom>
              <a:avLst/>
              <a:gdLst>
                <a:gd name="connsiteX0" fmla="*/ 0 w 24516"/>
                <a:gd name="connsiteY0" fmla="*/ 33075 h 31203"/>
                <a:gd name="connsiteX1" fmla="*/ 0 w 24516"/>
                <a:gd name="connsiteY1" fmla="*/ 736 h 31203"/>
                <a:gd name="connsiteX2" fmla="*/ 4926 w 24516"/>
                <a:gd name="connsiteY2" fmla="*/ 736 h 31203"/>
                <a:gd name="connsiteX3" fmla="*/ 4926 w 24516"/>
                <a:gd name="connsiteY3" fmla="*/ 5327 h 31203"/>
                <a:gd name="connsiteX4" fmla="*/ 15223 w 24516"/>
                <a:gd name="connsiteY4" fmla="*/ 0 h 31203"/>
                <a:gd name="connsiteX5" fmla="*/ 20594 w 24516"/>
                <a:gd name="connsiteY5" fmla="*/ 1048 h 31203"/>
                <a:gd name="connsiteX6" fmla="*/ 24272 w 24516"/>
                <a:gd name="connsiteY6" fmla="*/ 3811 h 31203"/>
                <a:gd name="connsiteX7" fmla="*/ 25988 w 24516"/>
                <a:gd name="connsiteY7" fmla="*/ 7868 h 31203"/>
                <a:gd name="connsiteX8" fmla="*/ 26300 w 24516"/>
                <a:gd name="connsiteY8" fmla="*/ 13195 h 31203"/>
                <a:gd name="connsiteX9" fmla="*/ 26300 w 24516"/>
                <a:gd name="connsiteY9" fmla="*/ 33098 h 31203"/>
                <a:gd name="connsiteX10" fmla="*/ 20817 w 24516"/>
                <a:gd name="connsiteY10" fmla="*/ 33098 h 31203"/>
                <a:gd name="connsiteX11" fmla="*/ 20817 w 24516"/>
                <a:gd name="connsiteY11" fmla="*/ 13417 h 31203"/>
                <a:gd name="connsiteX12" fmla="*/ 20171 w 24516"/>
                <a:gd name="connsiteY12" fmla="*/ 8403 h 31203"/>
                <a:gd name="connsiteX13" fmla="*/ 17897 w 24516"/>
                <a:gd name="connsiteY13" fmla="*/ 5750 h 31203"/>
                <a:gd name="connsiteX14" fmla="*/ 14064 w 24516"/>
                <a:gd name="connsiteY14" fmla="*/ 4770 h 31203"/>
                <a:gd name="connsiteX15" fmla="*/ 8024 w 24516"/>
                <a:gd name="connsiteY15" fmla="*/ 6998 h 31203"/>
                <a:gd name="connsiteX16" fmla="*/ 5483 w 24516"/>
                <a:gd name="connsiteY16" fmla="*/ 15446 h 31203"/>
                <a:gd name="connsiteX17" fmla="*/ 5483 w 24516"/>
                <a:gd name="connsiteY17" fmla="*/ 33120 h 31203"/>
                <a:gd name="connsiteX18" fmla="*/ 0 w 24516"/>
                <a:gd name="connsiteY18" fmla="*/ 33120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16" h="31203">
                  <a:moveTo>
                    <a:pt x="0" y="33075"/>
                  </a:moveTo>
                  <a:lnTo>
                    <a:pt x="0" y="736"/>
                  </a:lnTo>
                  <a:lnTo>
                    <a:pt x="4926" y="736"/>
                  </a:lnTo>
                  <a:lnTo>
                    <a:pt x="4926" y="5327"/>
                  </a:lnTo>
                  <a:cubicBezTo>
                    <a:pt x="7310" y="1783"/>
                    <a:pt x="10743" y="0"/>
                    <a:pt x="15223" y="0"/>
                  </a:cubicBezTo>
                  <a:cubicBezTo>
                    <a:pt x="17162" y="0"/>
                    <a:pt x="18967" y="357"/>
                    <a:pt x="20594" y="1048"/>
                  </a:cubicBezTo>
                  <a:cubicBezTo>
                    <a:pt x="22221" y="1738"/>
                    <a:pt x="23447" y="2675"/>
                    <a:pt x="24272" y="3811"/>
                  </a:cubicBezTo>
                  <a:cubicBezTo>
                    <a:pt x="25074" y="4948"/>
                    <a:pt x="25653" y="6308"/>
                    <a:pt x="25988" y="7868"/>
                  </a:cubicBezTo>
                  <a:cubicBezTo>
                    <a:pt x="26188" y="8893"/>
                    <a:pt x="26300" y="10654"/>
                    <a:pt x="26300" y="13195"/>
                  </a:cubicBezTo>
                  <a:lnTo>
                    <a:pt x="26300" y="33098"/>
                  </a:lnTo>
                  <a:lnTo>
                    <a:pt x="20817" y="33098"/>
                  </a:lnTo>
                  <a:lnTo>
                    <a:pt x="20817" y="13417"/>
                  </a:lnTo>
                  <a:cubicBezTo>
                    <a:pt x="20817" y="11189"/>
                    <a:pt x="20594" y="9517"/>
                    <a:pt x="20171" y="8403"/>
                  </a:cubicBezTo>
                  <a:cubicBezTo>
                    <a:pt x="19747" y="7288"/>
                    <a:pt x="18989" y="6419"/>
                    <a:pt x="17897" y="5750"/>
                  </a:cubicBezTo>
                  <a:cubicBezTo>
                    <a:pt x="16805" y="5082"/>
                    <a:pt x="15535" y="4770"/>
                    <a:pt x="14064" y="4770"/>
                  </a:cubicBezTo>
                  <a:cubicBezTo>
                    <a:pt x="11723" y="4770"/>
                    <a:pt x="9718" y="5505"/>
                    <a:pt x="8024" y="6998"/>
                  </a:cubicBezTo>
                  <a:cubicBezTo>
                    <a:pt x="6330" y="8492"/>
                    <a:pt x="5483" y="11300"/>
                    <a:pt x="5483" y="15446"/>
                  </a:cubicBezTo>
                  <a:lnTo>
                    <a:pt x="5483" y="33120"/>
                  </a:lnTo>
                  <a:lnTo>
                    <a:pt x="0" y="33120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15" name="자유형: 도형 17"/>
            <p:cNvSpPr/>
            <p:nvPr/>
          </p:nvSpPr>
          <p:spPr>
            <a:xfrm>
              <a:off x="9214068" y="6621807"/>
              <a:ext cx="28974" cy="33432"/>
            </a:xfrm>
            <a:custGeom>
              <a:avLst/>
              <a:gdLst>
                <a:gd name="connsiteX0" fmla="*/ 23960 w 28974"/>
                <a:gd name="connsiteY0" fmla="*/ 22667 h 33432"/>
                <a:gd name="connsiteX1" fmla="*/ 29621 w 28974"/>
                <a:gd name="connsiteY1" fmla="*/ 23358 h 33432"/>
                <a:gd name="connsiteX2" fmla="*/ 24650 w 28974"/>
                <a:gd name="connsiteY2" fmla="*/ 31070 h 33432"/>
                <a:gd name="connsiteX3" fmla="*/ 15401 w 28974"/>
                <a:gd name="connsiteY3" fmla="*/ 33811 h 33432"/>
                <a:gd name="connsiteX4" fmla="*/ 4146 w 28974"/>
                <a:gd name="connsiteY4" fmla="*/ 29443 h 33432"/>
                <a:gd name="connsiteX5" fmla="*/ 0 w 28974"/>
                <a:gd name="connsiteY5" fmla="*/ 17184 h 33432"/>
                <a:gd name="connsiteX6" fmla="*/ 4212 w 28974"/>
                <a:gd name="connsiteY6" fmla="*/ 4502 h 33432"/>
                <a:gd name="connsiteX7" fmla="*/ 15111 w 28974"/>
                <a:gd name="connsiteY7" fmla="*/ 0 h 33432"/>
                <a:gd name="connsiteX8" fmla="*/ 25720 w 28974"/>
                <a:gd name="connsiteY8" fmla="*/ 4413 h 33432"/>
                <a:gd name="connsiteX9" fmla="*/ 29844 w 28974"/>
                <a:gd name="connsiteY9" fmla="*/ 16850 h 33432"/>
                <a:gd name="connsiteX10" fmla="*/ 29821 w 28974"/>
                <a:gd name="connsiteY10" fmla="*/ 18321 h 33432"/>
                <a:gd name="connsiteX11" fmla="*/ 5683 w 28974"/>
                <a:gd name="connsiteY11" fmla="*/ 18321 h 33432"/>
                <a:gd name="connsiteX12" fmla="*/ 8692 w 28974"/>
                <a:gd name="connsiteY12" fmla="*/ 26478 h 33432"/>
                <a:gd name="connsiteX13" fmla="*/ 15446 w 28974"/>
                <a:gd name="connsiteY13" fmla="*/ 29309 h 33432"/>
                <a:gd name="connsiteX14" fmla="*/ 20594 w 28974"/>
                <a:gd name="connsiteY14" fmla="*/ 27726 h 33432"/>
                <a:gd name="connsiteX15" fmla="*/ 23960 w 28974"/>
                <a:gd name="connsiteY15" fmla="*/ 22667 h 33432"/>
                <a:gd name="connsiteX16" fmla="*/ 5951 w 28974"/>
                <a:gd name="connsiteY16" fmla="*/ 13796 h 33432"/>
                <a:gd name="connsiteX17" fmla="*/ 24004 w 28974"/>
                <a:gd name="connsiteY17" fmla="*/ 13796 h 33432"/>
                <a:gd name="connsiteX18" fmla="*/ 21931 w 28974"/>
                <a:gd name="connsiteY18" fmla="*/ 7667 h 33432"/>
                <a:gd name="connsiteX19" fmla="*/ 15134 w 28974"/>
                <a:gd name="connsiteY19" fmla="*/ 4502 h 33432"/>
                <a:gd name="connsiteX20" fmla="*/ 8781 w 28974"/>
                <a:gd name="connsiteY20" fmla="*/ 7021 h 33432"/>
                <a:gd name="connsiteX21" fmla="*/ 5951 w 28974"/>
                <a:gd name="connsiteY21" fmla="*/ 13796 h 3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974" h="33432">
                  <a:moveTo>
                    <a:pt x="23960" y="22667"/>
                  </a:moveTo>
                  <a:lnTo>
                    <a:pt x="29621" y="23358"/>
                  </a:lnTo>
                  <a:cubicBezTo>
                    <a:pt x="28729" y="26679"/>
                    <a:pt x="27080" y="29242"/>
                    <a:pt x="24650" y="31070"/>
                  </a:cubicBezTo>
                  <a:cubicBezTo>
                    <a:pt x="22243" y="32897"/>
                    <a:pt x="19145" y="33811"/>
                    <a:pt x="15401" y="33811"/>
                  </a:cubicBezTo>
                  <a:cubicBezTo>
                    <a:pt x="10676" y="33811"/>
                    <a:pt x="6909" y="32362"/>
                    <a:pt x="4146" y="29443"/>
                  </a:cubicBezTo>
                  <a:cubicBezTo>
                    <a:pt x="1382" y="26523"/>
                    <a:pt x="0" y="22444"/>
                    <a:pt x="0" y="17184"/>
                  </a:cubicBezTo>
                  <a:cubicBezTo>
                    <a:pt x="0" y="11746"/>
                    <a:pt x="1404" y="7511"/>
                    <a:pt x="4212" y="4502"/>
                  </a:cubicBezTo>
                  <a:cubicBezTo>
                    <a:pt x="7021" y="1493"/>
                    <a:pt x="10654" y="0"/>
                    <a:pt x="15111" y="0"/>
                  </a:cubicBezTo>
                  <a:cubicBezTo>
                    <a:pt x="19435" y="0"/>
                    <a:pt x="22979" y="1471"/>
                    <a:pt x="25720" y="4413"/>
                  </a:cubicBezTo>
                  <a:cubicBezTo>
                    <a:pt x="28462" y="7355"/>
                    <a:pt x="29844" y="11501"/>
                    <a:pt x="29844" y="16850"/>
                  </a:cubicBezTo>
                  <a:cubicBezTo>
                    <a:pt x="29844" y="17184"/>
                    <a:pt x="29821" y="17652"/>
                    <a:pt x="29821" y="18321"/>
                  </a:cubicBezTo>
                  <a:lnTo>
                    <a:pt x="5683" y="18321"/>
                  </a:lnTo>
                  <a:cubicBezTo>
                    <a:pt x="5884" y="21865"/>
                    <a:pt x="6887" y="24606"/>
                    <a:pt x="8692" y="26478"/>
                  </a:cubicBezTo>
                  <a:cubicBezTo>
                    <a:pt x="10498" y="28373"/>
                    <a:pt x="12749" y="29309"/>
                    <a:pt x="15446" y="29309"/>
                  </a:cubicBezTo>
                  <a:cubicBezTo>
                    <a:pt x="17451" y="29309"/>
                    <a:pt x="19168" y="28774"/>
                    <a:pt x="20594" y="27726"/>
                  </a:cubicBezTo>
                  <a:cubicBezTo>
                    <a:pt x="21998" y="26657"/>
                    <a:pt x="23113" y="24985"/>
                    <a:pt x="23960" y="22667"/>
                  </a:cubicBezTo>
                  <a:close/>
                  <a:moveTo>
                    <a:pt x="5951" y="13796"/>
                  </a:moveTo>
                  <a:lnTo>
                    <a:pt x="24004" y="13796"/>
                  </a:lnTo>
                  <a:cubicBezTo>
                    <a:pt x="23759" y="11077"/>
                    <a:pt x="23068" y="9027"/>
                    <a:pt x="21931" y="7667"/>
                  </a:cubicBezTo>
                  <a:cubicBezTo>
                    <a:pt x="20193" y="5550"/>
                    <a:pt x="17920" y="4502"/>
                    <a:pt x="15134" y="4502"/>
                  </a:cubicBezTo>
                  <a:cubicBezTo>
                    <a:pt x="12615" y="4502"/>
                    <a:pt x="10498" y="5349"/>
                    <a:pt x="8781" y="7021"/>
                  </a:cubicBezTo>
                  <a:cubicBezTo>
                    <a:pt x="7088" y="8715"/>
                    <a:pt x="6129" y="10966"/>
                    <a:pt x="5951" y="13796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16" name="자유형: 도형 18"/>
            <p:cNvSpPr/>
            <p:nvPr/>
          </p:nvSpPr>
          <p:spPr>
            <a:xfrm>
              <a:off x="9248369" y="6621807"/>
              <a:ext cx="26746" cy="33432"/>
            </a:xfrm>
            <a:custGeom>
              <a:avLst/>
              <a:gdLst>
                <a:gd name="connsiteX0" fmla="*/ 0 w 26745"/>
                <a:gd name="connsiteY0" fmla="*/ 23425 h 33432"/>
                <a:gd name="connsiteX1" fmla="*/ 5416 w 26745"/>
                <a:gd name="connsiteY1" fmla="*/ 22578 h 33432"/>
                <a:gd name="connsiteX2" fmla="*/ 7957 w 26745"/>
                <a:gd name="connsiteY2" fmla="*/ 27570 h 33432"/>
                <a:gd name="connsiteX3" fmla="*/ 13796 w 26745"/>
                <a:gd name="connsiteY3" fmla="*/ 29309 h 33432"/>
                <a:gd name="connsiteX4" fmla="*/ 19391 w 26745"/>
                <a:gd name="connsiteY4" fmla="*/ 27771 h 33432"/>
                <a:gd name="connsiteX5" fmla="*/ 21218 w 26745"/>
                <a:gd name="connsiteY5" fmla="*/ 24160 h 33432"/>
                <a:gd name="connsiteX6" fmla="*/ 19591 w 26745"/>
                <a:gd name="connsiteY6" fmla="*/ 21241 h 33432"/>
                <a:gd name="connsiteX7" fmla="*/ 13997 w 26745"/>
                <a:gd name="connsiteY7" fmla="*/ 19368 h 33432"/>
                <a:gd name="connsiteX8" fmla="*/ 5639 w 26745"/>
                <a:gd name="connsiteY8" fmla="*/ 16738 h 33432"/>
                <a:gd name="connsiteX9" fmla="*/ 2095 w 26745"/>
                <a:gd name="connsiteY9" fmla="*/ 13663 h 33432"/>
                <a:gd name="connsiteX10" fmla="*/ 892 w 26745"/>
                <a:gd name="connsiteY10" fmla="*/ 9316 h 33432"/>
                <a:gd name="connsiteX11" fmla="*/ 1872 w 26745"/>
                <a:gd name="connsiteY11" fmla="*/ 5305 h 33432"/>
                <a:gd name="connsiteX12" fmla="*/ 4569 w 26745"/>
                <a:gd name="connsiteY12" fmla="*/ 2251 h 33432"/>
                <a:gd name="connsiteX13" fmla="*/ 8046 w 26745"/>
                <a:gd name="connsiteY13" fmla="*/ 646 h 33432"/>
                <a:gd name="connsiteX14" fmla="*/ 12793 w 26745"/>
                <a:gd name="connsiteY14" fmla="*/ 0 h 33432"/>
                <a:gd name="connsiteX15" fmla="*/ 19480 w 26745"/>
                <a:gd name="connsiteY15" fmla="*/ 1092 h 33432"/>
                <a:gd name="connsiteX16" fmla="*/ 23737 w 26745"/>
                <a:gd name="connsiteY16" fmla="*/ 4056 h 33432"/>
                <a:gd name="connsiteX17" fmla="*/ 25631 w 26745"/>
                <a:gd name="connsiteY17" fmla="*/ 9071 h 33432"/>
                <a:gd name="connsiteX18" fmla="*/ 20282 w 26745"/>
                <a:gd name="connsiteY18" fmla="*/ 9807 h 33432"/>
                <a:gd name="connsiteX19" fmla="*/ 18165 w 26745"/>
                <a:gd name="connsiteY19" fmla="*/ 5906 h 33432"/>
                <a:gd name="connsiteX20" fmla="*/ 13217 w 26745"/>
                <a:gd name="connsiteY20" fmla="*/ 4502 h 33432"/>
                <a:gd name="connsiteX21" fmla="*/ 7823 w 26745"/>
                <a:gd name="connsiteY21" fmla="*/ 5750 h 33432"/>
                <a:gd name="connsiteX22" fmla="*/ 6196 w 26745"/>
                <a:gd name="connsiteY22" fmla="*/ 8670 h 33432"/>
                <a:gd name="connsiteX23" fmla="*/ 6865 w 26745"/>
                <a:gd name="connsiteY23" fmla="*/ 10587 h 33432"/>
                <a:gd name="connsiteX24" fmla="*/ 8960 w 26745"/>
                <a:gd name="connsiteY24" fmla="*/ 12058 h 33432"/>
                <a:gd name="connsiteX25" fmla="*/ 13796 w 26745"/>
                <a:gd name="connsiteY25" fmla="*/ 13462 h 33432"/>
                <a:gd name="connsiteX26" fmla="*/ 21909 w 26745"/>
                <a:gd name="connsiteY26" fmla="*/ 16003 h 33432"/>
                <a:gd name="connsiteX27" fmla="*/ 25520 w 26745"/>
                <a:gd name="connsiteY27" fmla="*/ 18878 h 33432"/>
                <a:gd name="connsiteX28" fmla="*/ 26835 w 26745"/>
                <a:gd name="connsiteY28" fmla="*/ 23558 h 33432"/>
                <a:gd name="connsiteX29" fmla="*/ 25230 w 26745"/>
                <a:gd name="connsiteY29" fmla="*/ 28729 h 33432"/>
                <a:gd name="connsiteX30" fmla="*/ 20616 w 26745"/>
                <a:gd name="connsiteY30" fmla="*/ 32474 h 33432"/>
                <a:gd name="connsiteX31" fmla="*/ 13796 w 26745"/>
                <a:gd name="connsiteY31" fmla="*/ 33789 h 33432"/>
                <a:gd name="connsiteX32" fmla="*/ 4190 w 26745"/>
                <a:gd name="connsiteY32" fmla="*/ 31181 h 33432"/>
                <a:gd name="connsiteX33" fmla="*/ 0 w 26745"/>
                <a:gd name="connsiteY33" fmla="*/ 23425 h 3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6745" h="33432">
                  <a:moveTo>
                    <a:pt x="0" y="23425"/>
                  </a:moveTo>
                  <a:lnTo>
                    <a:pt x="5416" y="22578"/>
                  </a:lnTo>
                  <a:cubicBezTo>
                    <a:pt x="5728" y="24762"/>
                    <a:pt x="6575" y="26411"/>
                    <a:pt x="7957" y="27570"/>
                  </a:cubicBezTo>
                  <a:cubicBezTo>
                    <a:pt x="9339" y="28729"/>
                    <a:pt x="11300" y="29309"/>
                    <a:pt x="13796" y="29309"/>
                  </a:cubicBezTo>
                  <a:cubicBezTo>
                    <a:pt x="16315" y="29309"/>
                    <a:pt x="18187" y="28796"/>
                    <a:pt x="19391" y="27771"/>
                  </a:cubicBezTo>
                  <a:cubicBezTo>
                    <a:pt x="20616" y="26746"/>
                    <a:pt x="21218" y="25542"/>
                    <a:pt x="21218" y="24160"/>
                  </a:cubicBezTo>
                  <a:cubicBezTo>
                    <a:pt x="21218" y="22912"/>
                    <a:pt x="20683" y="21954"/>
                    <a:pt x="19591" y="21241"/>
                  </a:cubicBezTo>
                  <a:cubicBezTo>
                    <a:pt x="18833" y="20750"/>
                    <a:pt x="16961" y="20126"/>
                    <a:pt x="13997" y="19368"/>
                  </a:cubicBezTo>
                  <a:cubicBezTo>
                    <a:pt x="9985" y="18365"/>
                    <a:pt x="7199" y="17474"/>
                    <a:pt x="5639" y="16738"/>
                  </a:cubicBezTo>
                  <a:cubicBezTo>
                    <a:pt x="4079" y="16003"/>
                    <a:pt x="2897" y="14978"/>
                    <a:pt x="2095" y="13663"/>
                  </a:cubicBezTo>
                  <a:cubicBezTo>
                    <a:pt x="1293" y="12348"/>
                    <a:pt x="892" y="10899"/>
                    <a:pt x="892" y="9316"/>
                  </a:cubicBezTo>
                  <a:cubicBezTo>
                    <a:pt x="892" y="7868"/>
                    <a:pt x="1226" y="6530"/>
                    <a:pt x="1872" y="5305"/>
                  </a:cubicBezTo>
                  <a:cubicBezTo>
                    <a:pt x="2541" y="4079"/>
                    <a:pt x="3432" y="3053"/>
                    <a:pt x="4569" y="2251"/>
                  </a:cubicBezTo>
                  <a:cubicBezTo>
                    <a:pt x="5416" y="1627"/>
                    <a:pt x="6575" y="1092"/>
                    <a:pt x="8046" y="646"/>
                  </a:cubicBezTo>
                  <a:cubicBezTo>
                    <a:pt x="9517" y="201"/>
                    <a:pt x="11099" y="0"/>
                    <a:pt x="12793" y="0"/>
                  </a:cubicBezTo>
                  <a:cubicBezTo>
                    <a:pt x="15334" y="0"/>
                    <a:pt x="17563" y="357"/>
                    <a:pt x="19480" y="1092"/>
                  </a:cubicBezTo>
                  <a:cubicBezTo>
                    <a:pt x="21396" y="1828"/>
                    <a:pt x="22823" y="2808"/>
                    <a:pt x="23737" y="4056"/>
                  </a:cubicBezTo>
                  <a:cubicBezTo>
                    <a:pt x="24650" y="5305"/>
                    <a:pt x="25275" y="6976"/>
                    <a:pt x="25631" y="9071"/>
                  </a:cubicBezTo>
                  <a:lnTo>
                    <a:pt x="20282" y="9807"/>
                  </a:lnTo>
                  <a:cubicBezTo>
                    <a:pt x="20037" y="8135"/>
                    <a:pt x="19324" y="6842"/>
                    <a:pt x="18165" y="5906"/>
                  </a:cubicBezTo>
                  <a:cubicBezTo>
                    <a:pt x="17006" y="4970"/>
                    <a:pt x="15356" y="4502"/>
                    <a:pt x="13217" y="4502"/>
                  </a:cubicBezTo>
                  <a:cubicBezTo>
                    <a:pt x="10698" y="4502"/>
                    <a:pt x="8893" y="4926"/>
                    <a:pt x="7823" y="5750"/>
                  </a:cubicBezTo>
                  <a:cubicBezTo>
                    <a:pt x="6753" y="6575"/>
                    <a:pt x="6196" y="7556"/>
                    <a:pt x="6196" y="8670"/>
                  </a:cubicBezTo>
                  <a:cubicBezTo>
                    <a:pt x="6196" y="9383"/>
                    <a:pt x="6419" y="10030"/>
                    <a:pt x="6865" y="10587"/>
                  </a:cubicBezTo>
                  <a:cubicBezTo>
                    <a:pt x="7310" y="11189"/>
                    <a:pt x="8024" y="11657"/>
                    <a:pt x="8960" y="12058"/>
                  </a:cubicBezTo>
                  <a:cubicBezTo>
                    <a:pt x="9517" y="12258"/>
                    <a:pt x="11122" y="12726"/>
                    <a:pt x="13796" y="13462"/>
                  </a:cubicBezTo>
                  <a:cubicBezTo>
                    <a:pt x="17674" y="14510"/>
                    <a:pt x="20371" y="15356"/>
                    <a:pt x="21909" y="16003"/>
                  </a:cubicBezTo>
                  <a:cubicBezTo>
                    <a:pt x="23447" y="16671"/>
                    <a:pt x="24650" y="17630"/>
                    <a:pt x="25520" y="18878"/>
                  </a:cubicBezTo>
                  <a:cubicBezTo>
                    <a:pt x="26389" y="20126"/>
                    <a:pt x="26835" y="21709"/>
                    <a:pt x="26835" y="23558"/>
                  </a:cubicBezTo>
                  <a:cubicBezTo>
                    <a:pt x="26835" y="25386"/>
                    <a:pt x="26300" y="27102"/>
                    <a:pt x="25230" y="28729"/>
                  </a:cubicBezTo>
                  <a:cubicBezTo>
                    <a:pt x="24160" y="30356"/>
                    <a:pt x="22622" y="31604"/>
                    <a:pt x="20616" y="32474"/>
                  </a:cubicBezTo>
                  <a:cubicBezTo>
                    <a:pt x="18610" y="33365"/>
                    <a:pt x="16337" y="33789"/>
                    <a:pt x="13796" y="33789"/>
                  </a:cubicBezTo>
                  <a:cubicBezTo>
                    <a:pt x="9584" y="33789"/>
                    <a:pt x="6397" y="32919"/>
                    <a:pt x="4190" y="31181"/>
                  </a:cubicBezTo>
                  <a:cubicBezTo>
                    <a:pt x="2028" y="29443"/>
                    <a:pt x="624" y="26857"/>
                    <a:pt x="0" y="23425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17" name="자유형: 도형 19"/>
            <p:cNvSpPr/>
            <p:nvPr/>
          </p:nvSpPr>
          <p:spPr>
            <a:xfrm>
              <a:off x="9279572" y="6621807"/>
              <a:ext cx="26746" cy="33432"/>
            </a:xfrm>
            <a:custGeom>
              <a:avLst/>
              <a:gdLst>
                <a:gd name="connsiteX0" fmla="*/ 0 w 26745"/>
                <a:gd name="connsiteY0" fmla="*/ 23425 h 33432"/>
                <a:gd name="connsiteX1" fmla="*/ 5416 w 26745"/>
                <a:gd name="connsiteY1" fmla="*/ 22578 h 33432"/>
                <a:gd name="connsiteX2" fmla="*/ 7957 w 26745"/>
                <a:gd name="connsiteY2" fmla="*/ 27570 h 33432"/>
                <a:gd name="connsiteX3" fmla="*/ 13796 w 26745"/>
                <a:gd name="connsiteY3" fmla="*/ 29309 h 33432"/>
                <a:gd name="connsiteX4" fmla="*/ 19391 w 26745"/>
                <a:gd name="connsiteY4" fmla="*/ 27771 h 33432"/>
                <a:gd name="connsiteX5" fmla="*/ 21218 w 26745"/>
                <a:gd name="connsiteY5" fmla="*/ 24160 h 33432"/>
                <a:gd name="connsiteX6" fmla="*/ 19613 w 26745"/>
                <a:gd name="connsiteY6" fmla="*/ 21241 h 33432"/>
                <a:gd name="connsiteX7" fmla="*/ 14019 w 26745"/>
                <a:gd name="connsiteY7" fmla="*/ 19368 h 33432"/>
                <a:gd name="connsiteX8" fmla="*/ 5661 w 26745"/>
                <a:gd name="connsiteY8" fmla="*/ 16738 h 33432"/>
                <a:gd name="connsiteX9" fmla="*/ 2117 w 26745"/>
                <a:gd name="connsiteY9" fmla="*/ 13663 h 33432"/>
                <a:gd name="connsiteX10" fmla="*/ 914 w 26745"/>
                <a:gd name="connsiteY10" fmla="*/ 9316 h 33432"/>
                <a:gd name="connsiteX11" fmla="*/ 1894 w 26745"/>
                <a:gd name="connsiteY11" fmla="*/ 5305 h 33432"/>
                <a:gd name="connsiteX12" fmla="*/ 4591 w 26745"/>
                <a:gd name="connsiteY12" fmla="*/ 2251 h 33432"/>
                <a:gd name="connsiteX13" fmla="*/ 8091 w 26745"/>
                <a:gd name="connsiteY13" fmla="*/ 646 h 33432"/>
                <a:gd name="connsiteX14" fmla="*/ 12838 w 26745"/>
                <a:gd name="connsiteY14" fmla="*/ 0 h 33432"/>
                <a:gd name="connsiteX15" fmla="*/ 19524 w 26745"/>
                <a:gd name="connsiteY15" fmla="*/ 1092 h 33432"/>
                <a:gd name="connsiteX16" fmla="*/ 23781 w 26745"/>
                <a:gd name="connsiteY16" fmla="*/ 4056 h 33432"/>
                <a:gd name="connsiteX17" fmla="*/ 25676 w 26745"/>
                <a:gd name="connsiteY17" fmla="*/ 9071 h 33432"/>
                <a:gd name="connsiteX18" fmla="*/ 20304 w 26745"/>
                <a:gd name="connsiteY18" fmla="*/ 9807 h 33432"/>
                <a:gd name="connsiteX19" fmla="*/ 18187 w 26745"/>
                <a:gd name="connsiteY19" fmla="*/ 5906 h 33432"/>
                <a:gd name="connsiteX20" fmla="*/ 13239 w 26745"/>
                <a:gd name="connsiteY20" fmla="*/ 4502 h 33432"/>
                <a:gd name="connsiteX21" fmla="*/ 7845 w 26745"/>
                <a:gd name="connsiteY21" fmla="*/ 5750 h 33432"/>
                <a:gd name="connsiteX22" fmla="*/ 6241 w 26745"/>
                <a:gd name="connsiteY22" fmla="*/ 8670 h 33432"/>
                <a:gd name="connsiteX23" fmla="*/ 6909 w 26745"/>
                <a:gd name="connsiteY23" fmla="*/ 10587 h 33432"/>
                <a:gd name="connsiteX24" fmla="*/ 9004 w 26745"/>
                <a:gd name="connsiteY24" fmla="*/ 12058 h 33432"/>
                <a:gd name="connsiteX25" fmla="*/ 13841 w 26745"/>
                <a:gd name="connsiteY25" fmla="*/ 13462 h 33432"/>
                <a:gd name="connsiteX26" fmla="*/ 21954 w 26745"/>
                <a:gd name="connsiteY26" fmla="*/ 16003 h 33432"/>
                <a:gd name="connsiteX27" fmla="*/ 25564 w 26745"/>
                <a:gd name="connsiteY27" fmla="*/ 18878 h 33432"/>
                <a:gd name="connsiteX28" fmla="*/ 26879 w 26745"/>
                <a:gd name="connsiteY28" fmla="*/ 23558 h 33432"/>
                <a:gd name="connsiteX29" fmla="*/ 25275 w 26745"/>
                <a:gd name="connsiteY29" fmla="*/ 28729 h 33432"/>
                <a:gd name="connsiteX30" fmla="*/ 20661 w 26745"/>
                <a:gd name="connsiteY30" fmla="*/ 32474 h 33432"/>
                <a:gd name="connsiteX31" fmla="*/ 13841 w 26745"/>
                <a:gd name="connsiteY31" fmla="*/ 33789 h 33432"/>
                <a:gd name="connsiteX32" fmla="*/ 4235 w 26745"/>
                <a:gd name="connsiteY32" fmla="*/ 31181 h 33432"/>
                <a:gd name="connsiteX33" fmla="*/ 0 w 26745"/>
                <a:gd name="connsiteY33" fmla="*/ 23425 h 3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6745" h="33432">
                  <a:moveTo>
                    <a:pt x="0" y="23425"/>
                  </a:moveTo>
                  <a:lnTo>
                    <a:pt x="5416" y="22578"/>
                  </a:lnTo>
                  <a:cubicBezTo>
                    <a:pt x="5728" y="24762"/>
                    <a:pt x="6575" y="26411"/>
                    <a:pt x="7957" y="27570"/>
                  </a:cubicBezTo>
                  <a:cubicBezTo>
                    <a:pt x="9339" y="28729"/>
                    <a:pt x="11300" y="29309"/>
                    <a:pt x="13796" y="29309"/>
                  </a:cubicBezTo>
                  <a:cubicBezTo>
                    <a:pt x="16315" y="29309"/>
                    <a:pt x="18187" y="28796"/>
                    <a:pt x="19391" y="27771"/>
                  </a:cubicBezTo>
                  <a:cubicBezTo>
                    <a:pt x="20616" y="26746"/>
                    <a:pt x="21218" y="25542"/>
                    <a:pt x="21218" y="24160"/>
                  </a:cubicBezTo>
                  <a:cubicBezTo>
                    <a:pt x="21218" y="22912"/>
                    <a:pt x="20683" y="21954"/>
                    <a:pt x="19613" y="21241"/>
                  </a:cubicBezTo>
                  <a:cubicBezTo>
                    <a:pt x="18856" y="20750"/>
                    <a:pt x="16983" y="20126"/>
                    <a:pt x="14019" y="19368"/>
                  </a:cubicBezTo>
                  <a:cubicBezTo>
                    <a:pt x="10007" y="18365"/>
                    <a:pt x="7221" y="17474"/>
                    <a:pt x="5661" y="16738"/>
                  </a:cubicBezTo>
                  <a:cubicBezTo>
                    <a:pt x="4101" y="16003"/>
                    <a:pt x="2920" y="14978"/>
                    <a:pt x="2117" y="13663"/>
                  </a:cubicBezTo>
                  <a:cubicBezTo>
                    <a:pt x="1315" y="12348"/>
                    <a:pt x="914" y="10899"/>
                    <a:pt x="914" y="9316"/>
                  </a:cubicBezTo>
                  <a:cubicBezTo>
                    <a:pt x="914" y="7868"/>
                    <a:pt x="1248" y="6530"/>
                    <a:pt x="1894" y="5305"/>
                  </a:cubicBezTo>
                  <a:cubicBezTo>
                    <a:pt x="2563" y="4079"/>
                    <a:pt x="3455" y="3053"/>
                    <a:pt x="4591" y="2251"/>
                  </a:cubicBezTo>
                  <a:cubicBezTo>
                    <a:pt x="5438" y="1627"/>
                    <a:pt x="6597" y="1092"/>
                    <a:pt x="8091" y="646"/>
                  </a:cubicBezTo>
                  <a:cubicBezTo>
                    <a:pt x="9562" y="201"/>
                    <a:pt x="11144" y="0"/>
                    <a:pt x="12838" y="0"/>
                  </a:cubicBezTo>
                  <a:cubicBezTo>
                    <a:pt x="15379" y="0"/>
                    <a:pt x="17607" y="357"/>
                    <a:pt x="19524" y="1092"/>
                  </a:cubicBezTo>
                  <a:cubicBezTo>
                    <a:pt x="21441" y="1828"/>
                    <a:pt x="22867" y="2808"/>
                    <a:pt x="23781" y="4056"/>
                  </a:cubicBezTo>
                  <a:cubicBezTo>
                    <a:pt x="24695" y="5305"/>
                    <a:pt x="25319" y="6976"/>
                    <a:pt x="25676" y="9071"/>
                  </a:cubicBezTo>
                  <a:lnTo>
                    <a:pt x="20304" y="9807"/>
                  </a:lnTo>
                  <a:cubicBezTo>
                    <a:pt x="20059" y="8135"/>
                    <a:pt x="19368" y="6842"/>
                    <a:pt x="18187" y="5906"/>
                  </a:cubicBezTo>
                  <a:cubicBezTo>
                    <a:pt x="17028" y="4970"/>
                    <a:pt x="15379" y="4502"/>
                    <a:pt x="13239" y="4502"/>
                  </a:cubicBezTo>
                  <a:cubicBezTo>
                    <a:pt x="10721" y="4502"/>
                    <a:pt x="8915" y="4926"/>
                    <a:pt x="7845" y="5750"/>
                  </a:cubicBezTo>
                  <a:cubicBezTo>
                    <a:pt x="6776" y="6575"/>
                    <a:pt x="6241" y="7556"/>
                    <a:pt x="6241" y="8670"/>
                  </a:cubicBezTo>
                  <a:cubicBezTo>
                    <a:pt x="6241" y="9383"/>
                    <a:pt x="6463" y="10030"/>
                    <a:pt x="6909" y="10587"/>
                  </a:cubicBezTo>
                  <a:cubicBezTo>
                    <a:pt x="7355" y="11189"/>
                    <a:pt x="8046" y="11657"/>
                    <a:pt x="9004" y="12058"/>
                  </a:cubicBezTo>
                  <a:cubicBezTo>
                    <a:pt x="9562" y="12258"/>
                    <a:pt x="11166" y="12726"/>
                    <a:pt x="13841" y="13462"/>
                  </a:cubicBezTo>
                  <a:cubicBezTo>
                    <a:pt x="17719" y="14510"/>
                    <a:pt x="20438" y="15356"/>
                    <a:pt x="21954" y="16003"/>
                  </a:cubicBezTo>
                  <a:cubicBezTo>
                    <a:pt x="23492" y="16671"/>
                    <a:pt x="24695" y="17630"/>
                    <a:pt x="25564" y="18878"/>
                  </a:cubicBezTo>
                  <a:cubicBezTo>
                    <a:pt x="26434" y="20126"/>
                    <a:pt x="26879" y="21709"/>
                    <a:pt x="26879" y="23558"/>
                  </a:cubicBezTo>
                  <a:cubicBezTo>
                    <a:pt x="26879" y="25386"/>
                    <a:pt x="26344" y="27102"/>
                    <a:pt x="25275" y="28729"/>
                  </a:cubicBezTo>
                  <a:cubicBezTo>
                    <a:pt x="24205" y="30356"/>
                    <a:pt x="22667" y="31604"/>
                    <a:pt x="20661" y="32474"/>
                  </a:cubicBezTo>
                  <a:cubicBezTo>
                    <a:pt x="18655" y="33365"/>
                    <a:pt x="16382" y="33789"/>
                    <a:pt x="13841" y="33789"/>
                  </a:cubicBezTo>
                  <a:cubicBezTo>
                    <a:pt x="9628" y="33789"/>
                    <a:pt x="6441" y="32919"/>
                    <a:pt x="4235" y="31181"/>
                  </a:cubicBezTo>
                  <a:cubicBezTo>
                    <a:pt x="2006" y="29443"/>
                    <a:pt x="602" y="26857"/>
                    <a:pt x="0" y="23425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18" name="자유형: 도형 20"/>
            <p:cNvSpPr/>
            <p:nvPr/>
          </p:nvSpPr>
          <p:spPr>
            <a:xfrm>
              <a:off x="9328873" y="6609459"/>
              <a:ext cx="35661" cy="44576"/>
            </a:xfrm>
            <a:custGeom>
              <a:avLst/>
              <a:gdLst>
                <a:gd name="connsiteX0" fmla="*/ 26946 w 35660"/>
                <a:gd name="connsiteY0" fmla="*/ 40163 h 44576"/>
                <a:gd name="connsiteX1" fmla="*/ 21040 w 35660"/>
                <a:gd name="connsiteY1" fmla="*/ 44688 h 44576"/>
                <a:gd name="connsiteX2" fmla="*/ 14131 w 35660"/>
                <a:gd name="connsiteY2" fmla="*/ 46203 h 44576"/>
                <a:gd name="connsiteX3" fmla="*/ 3254 w 35660"/>
                <a:gd name="connsiteY3" fmla="*/ 41567 h 44576"/>
                <a:gd name="connsiteX4" fmla="*/ 0 w 35660"/>
                <a:gd name="connsiteY4" fmla="*/ 33120 h 44576"/>
                <a:gd name="connsiteX5" fmla="*/ 2675 w 35660"/>
                <a:gd name="connsiteY5" fmla="*/ 25631 h 44576"/>
                <a:gd name="connsiteX6" fmla="*/ 10631 w 35660"/>
                <a:gd name="connsiteY6" fmla="*/ 19770 h 44576"/>
                <a:gd name="connsiteX7" fmla="*/ 6620 w 35660"/>
                <a:gd name="connsiteY7" fmla="*/ 14131 h 44576"/>
                <a:gd name="connsiteX8" fmla="*/ 5617 w 35660"/>
                <a:gd name="connsiteY8" fmla="*/ 9963 h 44576"/>
                <a:gd name="connsiteX9" fmla="*/ 8781 w 35660"/>
                <a:gd name="connsiteY9" fmla="*/ 2964 h 44576"/>
                <a:gd name="connsiteX10" fmla="*/ 16716 w 35660"/>
                <a:gd name="connsiteY10" fmla="*/ 0 h 44576"/>
                <a:gd name="connsiteX11" fmla="*/ 24205 w 35660"/>
                <a:gd name="connsiteY11" fmla="*/ 2808 h 44576"/>
                <a:gd name="connsiteX12" fmla="*/ 27102 w 35660"/>
                <a:gd name="connsiteY12" fmla="*/ 9539 h 44576"/>
                <a:gd name="connsiteX13" fmla="*/ 18655 w 35660"/>
                <a:gd name="connsiteY13" fmla="*/ 20416 h 44576"/>
                <a:gd name="connsiteX14" fmla="*/ 26656 w 35660"/>
                <a:gd name="connsiteY14" fmla="*/ 30624 h 44576"/>
                <a:gd name="connsiteX15" fmla="*/ 28796 w 35660"/>
                <a:gd name="connsiteY15" fmla="*/ 24405 h 44576"/>
                <a:gd name="connsiteX16" fmla="*/ 34502 w 35660"/>
                <a:gd name="connsiteY16" fmla="*/ 25631 h 44576"/>
                <a:gd name="connsiteX17" fmla="*/ 30535 w 35660"/>
                <a:gd name="connsiteY17" fmla="*/ 35260 h 44576"/>
                <a:gd name="connsiteX18" fmla="*/ 37511 w 35660"/>
                <a:gd name="connsiteY18" fmla="*/ 42124 h 44576"/>
                <a:gd name="connsiteX19" fmla="*/ 33833 w 35660"/>
                <a:gd name="connsiteY19" fmla="*/ 46471 h 44576"/>
                <a:gd name="connsiteX20" fmla="*/ 26946 w 35660"/>
                <a:gd name="connsiteY20" fmla="*/ 40163 h 44576"/>
                <a:gd name="connsiteX21" fmla="*/ 23492 w 35660"/>
                <a:gd name="connsiteY21" fmla="*/ 35817 h 44576"/>
                <a:gd name="connsiteX22" fmla="*/ 13440 w 35660"/>
                <a:gd name="connsiteY22" fmla="*/ 23358 h 44576"/>
                <a:gd name="connsiteX23" fmla="*/ 7444 w 35660"/>
                <a:gd name="connsiteY23" fmla="*/ 28284 h 44576"/>
                <a:gd name="connsiteX24" fmla="*/ 5884 w 35660"/>
                <a:gd name="connsiteY24" fmla="*/ 32786 h 44576"/>
                <a:gd name="connsiteX25" fmla="*/ 8046 w 35660"/>
                <a:gd name="connsiteY25" fmla="*/ 38425 h 44576"/>
                <a:gd name="connsiteX26" fmla="*/ 14175 w 35660"/>
                <a:gd name="connsiteY26" fmla="*/ 41344 h 44576"/>
                <a:gd name="connsiteX27" fmla="*/ 19279 w 35660"/>
                <a:gd name="connsiteY27" fmla="*/ 39806 h 44576"/>
                <a:gd name="connsiteX28" fmla="*/ 23492 w 35660"/>
                <a:gd name="connsiteY28" fmla="*/ 35817 h 44576"/>
                <a:gd name="connsiteX29" fmla="*/ 15780 w 35660"/>
                <a:gd name="connsiteY29" fmla="*/ 16872 h 44576"/>
                <a:gd name="connsiteX30" fmla="*/ 20394 w 35660"/>
                <a:gd name="connsiteY30" fmla="*/ 13195 h 44576"/>
                <a:gd name="connsiteX31" fmla="*/ 21441 w 35660"/>
                <a:gd name="connsiteY31" fmla="*/ 9695 h 44576"/>
                <a:gd name="connsiteX32" fmla="*/ 19992 w 35660"/>
                <a:gd name="connsiteY32" fmla="*/ 5973 h 44576"/>
                <a:gd name="connsiteX33" fmla="*/ 16382 w 35660"/>
                <a:gd name="connsiteY33" fmla="*/ 4524 h 44576"/>
                <a:gd name="connsiteX34" fmla="*/ 12682 w 35660"/>
                <a:gd name="connsiteY34" fmla="*/ 5951 h 44576"/>
                <a:gd name="connsiteX35" fmla="*/ 11211 w 35660"/>
                <a:gd name="connsiteY35" fmla="*/ 9450 h 44576"/>
                <a:gd name="connsiteX36" fmla="*/ 11746 w 35660"/>
                <a:gd name="connsiteY36" fmla="*/ 11634 h 44576"/>
                <a:gd name="connsiteX37" fmla="*/ 13351 w 35660"/>
                <a:gd name="connsiteY37" fmla="*/ 14041 h 44576"/>
                <a:gd name="connsiteX38" fmla="*/ 15780 w 35660"/>
                <a:gd name="connsiteY38" fmla="*/ 16872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5660" h="44576">
                  <a:moveTo>
                    <a:pt x="26946" y="40163"/>
                  </a:moveTo>
                  <a:cubicBezTo>
                    <a:pt x="25141" y="42169"/>
                    <a:pt x="23180" y="43685"/>
                    <a:pt x="21040" y="44688"/>
                  </a:cubicBezTo>
                  <a:cubicBezTo>
                    <a:pt x="18900" y="45690"/>
                    <a:pt x="16605" y="46203"/>
                    <a:pt x="14131" y="46203"/>
                  </a:cubicBezTo>
                  <a:cubicBezTo>
                    <a:pt x="9562" y="46203"/>
                    <a:pt x="5929" y="44665"/>
                    <a:pt x="3254" y="41567"/>
                  </a:cubicBezTo>
                  <a:cubicBezTo>
                    <a:pt x="1070" y="39049"/>
                    <a:pt x="0" y="36240"/>
                    <a:pt x="0" y="33120"/>
                  </a:cubicBezTo>
                  <a:cubicBezTo>
                    <a:pt x="0" y="30356"/>
                    <a:pt x="892" y="27860"/>
                    <a:pt x="2675" y="25631"/>
                  </a:cubicBezTo>
                  <a:cubicBezTo>
                    <a:pt x="4458" y="23402"/>
                    <a:pt x="7110" y="21441"/>
                    <a:pt x="10631" y="19770"/>
                  </a:cubicBezTo>
                  <a:cubicBezTo>
                    <a:pt x="8625" y="17452"/>
                    <a:pt x="7288" y="15579"/>
                    <a:pt x="6620" y="14131"/>
                  </a:cubicBezTo>
                  <a:cubicBezTo>
                    <a:pt x="5951" y="12682"/>
                    <a:pt x="5617" y="11300"/>
                    <a:pt x="5617" y="9963"/>
                  </a:cubicBezTo>
                  <a:cubicBezTo>
                    <a:pt x="5617" y="7288"/>
                    <a:pt x="6664" y="4948"/>
                    <a:pt x="8781" y="2964"/>
                  </a:cubicBezTo>
                  <a:cubicBezTo>
                    <a:pt x="10877" y="981"/>
                    <a:pt x="13529" y="0"/>
                    <a:pt x="16716" y="0"/>
                  </a:cubicBezTo>
                  <a:cubicBezTo>
                    <a:pt x="19769" y="0"/>
                    <a:pt x="22266" y="936"/>
                    <a:pt x="24205" y="2808"/>
                  </a:cubicBezTo>
                  <a:cubicBezTo>
                    <a:pt x="26144" y="4680"/>
                    <a:pt x="27102" y="6909"/>
                    <a:pt x="27102" y="9539"/>
                  </a:cubicBezTo>
                  <a:cubicBezTo>
                    <a:pt x="27102" y="13774"/>
                    <a:pt x="24294" y="17407"/>
                    <a:pt x="18655" y="20416"/>
                  </a:cubicBezTo>
                  <a:lnTo>
                    <a:pt x="26656" y="30624"/>
                  </a:lnTo>
                  <a:cubicBezTo>
                    <a:pt x="27570" y="28841"/>
                    <a:pt x="28283" y="26768"/>
                    <a:pt x="28796" y="24405"/>
                  </a:cubicBezTo>
                  <a:lnTo>
                    <a:pt x="34502" y="25631"/>
                  </a:lnTo>
                  <a:cubicBezTo>
                    <a:pt x="33521" y="29532"/>
                    <a:pt x="32206" y="32741"/>
                    <a:pt x="30535" y="35260"/>
                  </a:cubicBezTo>
                  <a:cubicBezTo>
                    <a:pt x="32585" y="37979"/>
                    <a:pt x="34903" y="40275"/>
                    <a:pt x="37511" y="42124"/>
                  </a:cubicBezTo>
                  <a:lnTo>
                    <a:pt x="33833" y="46471"/>
                  </a:lnTo>
                  <a:cubicBezTo>
                    <a:pt x="31582" y="45044"/>
                    <a:pt x="29286" y="42927"/>
                    <a:pt x="26946" y="40163"/>
                  </a:cubicBezTo>
                  <a:close/>
                  <a:moveTo>
                    <a:pt x="23492" y="35817"/>
                  </a:moveTo>
                  <a:lnTo>
                    <a:pt x="13440" y="23358"/>
                  </a:lnTo>
                  <a:cubicBezTo>
                    <a:pt x="10475" y="25119"/>
                    <a:pt x="8469" y="26768"/>
                    <a:pt x="7444" y="28284"/>
                  </a:cubicBezTo>
                  <a:cubicBezTo>
                    <a:pt x="6419" y="29799"/>
                    <a:pt x="5884" y="31292"/>
                    <a:pt x="5884" y="32786"/>
                  </a:cubicBezTo>
                  <a:cubicBezTo>
                    <a:pt x="5884" y="34591"/>
                    <a:pt x="6597" y="36463"/>
                    <a:pt x="8046" y="38425"/>
                  </a:cubicBezTo>
                  <a:cubicBezTo>
                    <a:pt x="9495" y="40364"/>
                    <a:pt x="11523" y="41344"/>
                    <a:pt x="14175" y="41344"/>
                  </a:cubicBezTo>
                  <a:cubicBezTo>
                    <a:pt x="15824" y="41344"/>
                    <a:pt x="17518" y="40832"/>
                    <a:pt x="19279" y="39806"/>
                  </a:cubicBezTo>
                  <a:cubicBezTo>
                    <a:pt x="21040" y="38781"/>
                    <a:pt x="22444" y="37444"/>
                    <a:pt x="23492" y="35817"/>
                  </a:cubicBezTo>
                  <a:close/>
                  <a:moveTo>
                    <a:pt x="15780" y="16872"/>
                  </a:moveTo>
                  <a:cubicBezTo>
                    <a:pt x="18165" y="15468"/>
                    <a:pt x="19703" y="14242"/>
                    <a:pt x="20394" y="13195"/>
                  </a:cubicBezTo>
                  <a:cubicBezTo>
                    <a:pt x="21084" y="12147"/>
                    <a:pt x="21441" y="10966"/>
                    <a:pt x="21441" y="9695"/>
                  </a:cubicBezTo>
                  <a:cubicBezTo>
                    <a:pt x="21441" y="8180"/>
                    <a:pt x="20951" y="6932"/>
                    <a:pt x="19992" y="5973"/>
                  </a:cubicBezTo>
                  <a:cubicBezTo>
                    <a:pt x="19034" y="5015"/>
                    <a:pt x="17830" y="4524"/>
                    <a:pt x="16382" y="4524"/>
                  </a:cubicBezTo>
                  <a:cubicBezTo>
                    <a:pt x="14888" y="4524"/>
                    <a:pt x="13663" y="4993"/>
                    <a:pt x="12682" y="5951"/>
                  </a:cubicBezTo>
                  <a:cubicBezTo>
                    <a:pt x="11701" y="6909"/>
                    <a:pt x="11211" y="8068"/>
                    <a:pt x="11211" y="9450"/>
                  </a:cubicBezTo>
                  <a:cubicBezTo>
                    <a:pt x="11211" y="10141"/>
                    <a:pt x="11389" y="10854"/>
                    <a:pt x="11746" y="11634"/>
                  </a:cubicBezTo>
                  <a:cubicBezTo>
                    <a:pt x="12102" y="12392"/>
                    <a:pt x="12637" y="13195"/>
                    <a:pt x="13351" y="14041"/>
                  </a:cubicBezTo>
                  <a:lnTo>
                    <a:pt x="15780" y="1687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19" name="자유형: 도형 21"/>
            <p:cNvSpPr/>
            <p:nvPr/>
          </p:nvSpPr>
          <p:spPr>
            <a:xfrm>
              <a:off x="9387914" y="6609482"/>
              <a:ext cx="33432" cy="44576"/>
            </a:xfrm>
            <a:custGeom>
              <a:avLst/>
              <a:gdLst>
                <a:gd name="connsiteX0" fmla="*/ 0 w 33431"/>
                <a:gd name="connsiteY0" fmla="*/ 31047 h 44576"/>
                <a:gd name="connsiteX1" fmla="*/ 5572 w 33431"/>
                <a:gd name="connsiteY1" fmla="*/ 30557 h 44576"/>
                <a:gd name="connsiteX2" fmla="*/ 7422 w 33431"/>
                <a:gd name="connsiteY2" fmla="*/ 36062 h 44576"/>
                <a:gd name="connsiteX3" fmla="*/ 11924 w 33431"/>
                <a:gd name="connsiteY3" fmla="*/ 39539 h 44576"/>
                <a:gd name="connsiteX4" fmla="*/ 18766 w 33431"/>
                <a:gd name="connsiteY4" fmla="*/ 40876 h 44576"/>
                <a:gd name="connsiteX5" fmla="*/ 24740 w 33431"/>
                <a:gd name="connsiteY5" fmla="*/ 39873 h 44576"/>
                <a:gd name="connsiteX6" fmla="*/ 28595 w 33431"/>
                <a:gd name="connsiteY6" fmla="*/ 37110 h 44576"/>
                <a:gd name="connsiteX7" fmla="*/ 29866 w 33431"/>
                <a:gd name="connsiteY7" fmla="*/ 33298 h 44576"/>
                <a:gd name="connsiteX8" fmla="*/ 28640 w 33431"/>
                <a:gd name="connsiteY8" fmla="*/ 29621 h 44576"/>
                <a:gd name="connsiteX9" fmla="*/ 24628 w 33431"/>
                <a:gd name="connsiteY9" fmla="*/ 26991 h 44576"/>
                <a:gd name="connsiteX10" fmla="*/ 16671 w 33431"/>
                <a:gd name="connsiteY10" fmla="*/ 24807 h 44576"/>
                <a:gd name="connsiteX11" fmla="*/ 8046 w 33431"/>
                <a:gd name="connsiteY11" fmla="*/ 22021 h 44576"/>
                <a:gd name="connsiteX12" fmla="*/ 3276 w 33431"/>
                <a:gd name="connsiteY12" fmla="*/ 17853 h 44576"/>
                <a:gd name="connsiteX13" fmla="*/ 1716 w 33431"/>
                <a:gd name="connsiteY13" fmla="*/ 12303 h 44576"/>
                <a:gd name="connsiteX14" fmla="*/ 3633 w 33431"/>
                <a:gd name="connsiteY14" fmla="*/ 5973 h 44576"/>
                <a:gd name="connsiteX15" fmla="*/ 9227 w 33431"/>
                <a:gd name="connsiteY15" fmla="*/ 1516 h 44576"/>
                <a:gd name="connsiteX16" fmla="*/ 17429 w 33431"/>
                <a:gd name="connsiteY16" fmla="*/ 0 h 44576"/>
                <a:gd name="connsiteX17" fmla="*/ 26188 w 33431"/>
                <a:gd name="connsiteY17" fmla="*/ 1605 h 44576"/>
                <a:gd name="connsiteX18" fmla="*/ 32028 w 33431"/>
                <a:gd name="connsiteY18" fmla="*/ 6308 h 44576"/>
                <a:gd name="connsiteX19" fmla="*/ 34212 w 33431"/>
                <a:gd name="connsiteY19" fmla="*/ 13351 h 44576"/>
                <a:gd name="connsiteX20" fmla="*/ 28551 w 33431"/>
                <a:gd name="connsiteY20" fmla="*/ 13774 h 44576"/>
                <a:gd name="connsiteX21" fmla="*/ 25453 w 33431"/>
                <a:gd name="connsiteY21" fmla="*/ 7377 h 44576"/>
                <a:gd name="connsiteX22" fmla="*/ 17674 w 33431"/>
                <a:gd name="connsiteY22" fmla="*/ 5215 h 44576"/>
                <a:gd name="connsiteX23" fmla="*/ 9851 w 33431"/>
                <a:gd name="connsiteY23" fmla="*/ 7177 h 44576"/>
                <a:gd name="connsiteX24" fmla="*/ 7400 w 33431"/>
                <a:gd name="connsiteY24" fmla="*/ 11924 h 44576"/>
                <a:gd name="connsiteX25" fmla="*/ 9138 w 33431"/>
                <a:gd name="connsiteY25" fmla="*/ 15891 h 44576"/>
                <a:gd name="connsiteX26" fmla="*/ 18053 w 33431"/>
                <a:gd name="connsiteY26" fmla="*/ 19079 h 44576"/>
                <a:gd name="connsiteX27" fmla="*/ 27927 w 33431"/>
                <a:gd name="connsiteY27" fmla="*/ 21931 h 44576"/>
                <a:gd name="connsiteX28" fmla="*/ 33677 w 33431"/>
                <a:gd name="connsiteY28" fmla="*/ 26478 h 44576"/>
                <a:gd name="connsiteX29" fmla="*/ 35527 w 33431"/>
                <a:gd name="connsiteY29" fmla="*/ 32830 h 44576"/>
                <a:gd name="connsiteX30" fmla="*/ 33477 w 33431"/>
                <a:gd name="connsiteY30" fmla="*/ 39539 h 44576"/>
                <a:gd name="connsiteX31" fmla="*/ 27615 w 33431"/>
                <a:gd name="connsiteY31" fmla="*/ 44442 h 44576"/>
                <a:gd name="connsiteX32" fmla="*/ 19012 w 33431"/>
                <a:gd name="connsiteY32" fmla="*/ 46203 h 44576"/>
                <a:gd name="connsiteX33" fmla="*/ 8848 w 33431"/>
                <a:gd name="connsiteY33" fmla="*/ 44442 h 44576"/>
                <a:gd name="connsiteX34" fmla="*/ 2407 w 33431"/>
                <a:gd name="connsiteY34" fmla="*/ 39116 h 44576"/>
                <a:gd name="connsiteX35" fmla="*/ 0 w 33431"/>
                <a:gd name="connsiteY35" fmla="*/ 31047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3431" h="44576">
                  <a:moveTo>
                    <a:pt x="0" y="31047"/>
                  </a:moveTo>
                  <a:lnTo>
                    <a:pt x="5572" y="30557"/>
                  </a:lnTo>
                  <a:cubicBezTo>
                    <a:pt x="5839" y="32786"/>
                    <a:pt x="6441" y="34613"/>
                    <a:pt x="7422" y="36062"/>
                  </a:cubicBezTo>
                  <a:cubicBezTo>
                    <a:pt x="8380" y="37489"/>
                    <a:pt x="9874" y="38647"/>
                    <a:pt x="11924" y="39539"/>
                  </a:cubicBezTo>
                  <a:cubicBezTo>
                    <a:pt x="13952" y="40431"/>
                    <a:pt x="16248" y="40876"/>
                    <a:pt x="18766" y="40876"/>
                  </a:cubicBezTo>
                  <a:cubicBezTo>
                    <a:pt x="21018" y="40876"/>
                    <a:pt x="23001" y="40542"/>
                    <a:pt x="24740" y="39873"/>
                  </a:cubicBezTo>
                  <a:cubicBezTo>
                    <a:pt x="26456" y="39205"/>
                    <a:pt x="27749" y="38291"/>
                    <a:pt x="28595" y="37110"/>
                  </a:cubicBezTo>
                  <a:cubicBezTo>
                    <a:pt x="29442" y="35951"/>
                    <a:pt x="29866" y="34658"/>
                    <a:pt x="29866" y="33298"/>
                  </a:cubicBezTo>
                  <a:cubicBezTo>
                    <a:pt x="29866" y="31894"/>
                    <a:pt x="29465" y="30668"/>
                    <a:pt x="28640" y="29621"/>
                  </a:cubicBezTo>
                  <a:cubicBezTo>
                    <a:pt x="27815" y="28573"/>
                    <a:pt x="26478" y="27704"/>
                    <a:pt x="24628" y="26991"/>
                  </a:cubicBezTo>
                  <a:cubicBezTo>
                    <a:pt x="23425" y="26523"/>
                    <a:pt x="20772" y="25787"/>
                    <a:pt x="16671" y="24807"/>
                  </a:cubicBezTo>
                  <a:cubicBezTo>
                    <a:pt x="12570" y="23826"/>
                    <a:pt x="9695" y="22890"/>
                    <a:pt x="8046" y="22021"/>
                  </a:cubicBezTo>
                  <a:cubicBezTo>
                    <a:pt x="5906" y="20906"/>
                    <a:pt x="4324" y="19524"/>
                    <a:pt x="3276" y="17853"/>
                  </a:cubicBezTo>
                  <a:cubicBezTo>
                    <a:pt x="2229" y="16203"/>
                    <a:pt x="1716" y="14354"/>
                    <a:pt x="1716" y="12303"/>
                  </a:cubicBezTo>
                  <a:cubicBezTo>
                    <a:pt x="1716" y="10052"/>
                    <a:pt x="2363" y="7935"/>
                    <a:pt x="3633" y="5973"/>
                  </a:cubicBezTo>
                  <a:cubicBezTo>
                    <a:pt x="4903" y="4012"/>
                    <a:pt x="6776" y="2519"/>
                    <a:pt x="9227" y="1516"/>
                  </a:cubicBezTo>
                  <a:cubicBezTo>
                    <a:pt x="11679" y="490"/>
                    <a:pt x="14420" y="0"/>
                    <a:pt x="17429" y="0"/>
                  </a:cubicBezTo>
                  <a:cubicBezTo>
                    <a:pt x="20750" y="0"/>
                    <a:pt x="23670" y="535"/>
                    <a:pt x="26188" y="1605"/>
                  </a:cubicBezTo>
                  <a:cubicBezTo>
                    <a:pt x="28729" y="2675"/>
                    <a:pt x="30668" y="4235"/>
                    <a:pt x="32028" y="6308"/>
                  </a:cubicBezTo>
                  <a:cubicBezTo>
                    <a:pt x="33387" y="8380"/>
                    <a:pt x="34123" y="10721"/>
                    <a:pt x="34212" y="13351"/>
                  </a:cubicBezTo>
                  <a:lnTo>
                    <a:pt x="28551" y="13774"/>
                  </a:lnTo>
                  <a:cubicBezTo>
                    <a:pt x="28239" y="10943"/>
                    <a:pt x="27214" y="8826"/>
                    <a:pt x="25453" y="7377"/>
                  </a:cubicBezTo>
                  <a:cubicBezTo>
                    <a:pt x="23692" y="5929"/>
                    <a:pt x="21107" y="5215"/>
                    <a:pt x="17674" y="5215"/>
                  </a:cubicBezTo>
                  <a:cubicBezTo>
                    <a:pt x="14108" y="5215"/>
                    <a:pt x="11501" y="5862"/>
                    <a:pt x="9851" y="7177"/>
                  </a:cubicBezTo>
                  <a:cubicBezTo>
                    <a:pt x="8224" y="8492"/>
                    <a:pt x="7400" y="10074"/>
                    <a:pt x="7400" y="11924"/>
                  </a:cubicBezTo>
                  <a:cubicBezTo>
                    <a:pt x="7400" y="13529"/>
                    <a:pt x="7979" y="14844"/>
                    <a:pt x="9138" y="15891"/>
                  </a:cubicBezTo>
                  <a:cubicBezTo>
                    <a:pt x="10275" y="16939"/>
                    <a:pt x="13239" y="17986"/>
                    <a:pt x="18053" y="19079"/>
                  </a:cubicBezTo>
                  <a:cubicBezTo>
                    <a:pt x="22845" y="20171"/>
                    <a:pt x="26144" y="21107"/>
                    <a:pt x="27927" y="21931"/>
                  </a:cubicBezTo>
                  <a:cubicBezTo>
                    <a:pt x="30535" y="23135"/>
                    <a:pt x="32451" y="24651"/>
                    <a:pt x="33677" y="26478"/>
                  </a:cubicBezTo>
                  <a:cubicBezTo>
                    <a:pt x="34925" y="28306"/>
                    <a:pt x="35527" y="30423"/>
                    <a:pt x="35527" y="32830"/>
                  </a:cubicBezTo>
                  <a:cubicBezTo>
                    <a:pt x="35527" y="35215"/>
                    <a:pt x="34858" y="37444"/>
                    <a:pt x="33477" y="39539"/>
                  </a:cubicBezTo>
                  <a:cubicBezTo>
                    <a:pt x="32117" y="41634"/>
                    <a:pt x="30156" y="43283"/>
                    <a:pt x="27615" y="44442"/>
                  </a:cubicBezTo>
                  <a:cubicBezTo>
                    <a:pt x="25074" y="45601"/>
                    <a:pt x="22199" y="46203"/>
                    <a:pt x="19012" y="46203"/>
                  </a:cubicBezTo>
                  <a:cubicBezTo>
                    <a:pt x="14978" y="46203"/>
                    <a:pt x="11590" y="45624"/>
                    <a:pt x="8848" y="44442"/>
                  </a:cubicBezTo>
                  <a:cubicBezTo>
                    <a:pt x="6107" y="43261"/>
                    <a:pt x="3967" y="41500"/>
                    <a:pt x="2407" y="39116"/>
                  </a:cubicBezTo>
                  <a:cubicBezTo>
                    <a:pt x="914" y="36708"/>
                    <a:pt x="89" y="34034"/>
                    <a:pt x="0" y="31047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20" name="자유형: 도형 22"/>
            <p:cNvSpPr/>
            <p:nvPr/>
          </p:nvSpPr>
          <p:spPr>
            <a:xfrm>
              <a:off x="9427832" y="6611242"/>
              <a:ext cx="15602" cy="42347"/>
            </a:xfrm>
            <a:custGeom>
              <a:avLst/>
              <a:gdLst>
                <a:gd name="connsiteX0" fmla="*/ 14977 w 15601"/>
                <a:gd name="connsiteY0" fmla="*/ 38737 h 42347"/>
                <a:gd name="connsiteX1" fmla="*/ 15780 w 15601"/>
                <a:gd name="connsiteY1" fmla="*/ 43573 h 42347"/>
                <a:gd name="connsiteX2" fmla="*/ 11634 w 15601"/>
                <a:gd name="connsiteY2" fmla="*/ 44063 h 42347"/>
                <a:gd name="connsiteX3" fmla="*/ 6998 w 15601"/>
                <a:gd name="connsiteY3" fmla="*/ 43127 h 42347"/>
                <a:gd name="connsiteX4" fmla="*/ 4680 w 15601"/>
                <a:gd name="connsiteY4" fmla="*/ 40631 h 42347"/>
                <a:gd name="connsiteX5" fmla="*/ 4012 w 15601"/>
                <a:gd name="connsiteY5" fmla="*/ 34168 h 42347"/>
                <a:gd name="connsiteX6" fmla="*/ 4012 w 15601"/>
                <a:gd name="connsiteY6" fmla="*/ 15557 h 42347"/>
                <a:gd name="connsiteX7" fmla="*/ 0 w 15601"/>
                <a:gd name="connsiteY7" fmla="*/ 15557 h 42347"/>
                <a:gd name="connsiteX8" fmla="*/ 0 w 15601"/>
                <a:gd name="connsiteY8" fmla="*/ 11300 h 42347"/>
                <a:gd name="connsiteX9" fmla="*/ 4012 w 15601"/>
                <a:gd name="connsiteY9" fmla="*/ 11300 h 42347"/>
                <a:gd name="connsiteX10" fmla="*/ 4012 w 15601"/>
                <a:gd name="connsiteY10" fmla="*/ 3299 h 42347"/>
                <a:gd name="connsiteX11" fmla="*/ 9472 w 15601"/>
                <a:gd name="connsiteY11" fmla="*/ 0 h 42347"/>
                <a:gd name="connsiteX12" fmla="*/ 9472 w 15601"/>
                <a:gd name="connsiteY12" fmla="*/ 11300 h 42347"/>
                <a:gd name="connsiteX13" fmla="*/ 14977 w 15601"/>
                <a:gd name="connsiteY13" fmla="*/ 11300 h 42347"/>
                <a:gd name="connsiteX14" fmla="*/ 14977 w 15601"/>
                <a:gd name="connsiteY14" fmla="*/ 15557 h 42347"/>
                <a:gd name="connsiteX15" fmla="*/ 9472 w 15601"/>
                <a:gd name="connsiteY15" fmla="*/ 15557 h 42347"/>
                <a:gd name="connsiteX16" fmla="*/ 9472 w 15601"/>
                <a:gd name="connsiteY16" fmla="*/ 34480 h 42347"/>
                <a:gd name="connsiteX17" fmla="*/ 9762 w 15601"/>
                <a:gd name="connsiteY17" fmla="*/ 37489 h 42347"/>
                <a:gd name="connsiteX18" fmla="*/ 10698 w 15601"/>
                <a:gd name="connsiteY18" fmla="*/ 38558 h 42347"/>
                <a:gd name="connsiteX19" fmla="*/ 12570 w 15601"/>
                <a:gd name="connsiteY19" fmla="*/ 38960 h 42347"/>
                <a:gd name="connsiteX20" fmla="*/ 14977 w 15601"/>
                <a:gd name="connsiteY20" fmla="*/ 38737 h 42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601" h="42347">
                  <a:moveTo>
                    <a:pt x="14977" y="38737"/>
                  </a:moveTo>
                  <a:lnTo>
                    <a:pt x="15780" y="43573"/>
                  </a:lnTo>
                  <a:cubicBezTo>
                    <a:pt x="14242" y="43907"/>
                    <a:pt x="12860" y="44063"/>
                    <a:pt x="11634" y="44063"/>
                  </a:cubicBezTo>
                  <a:cubicBezTo>
                    <a:pt x="9651" y="44063"/>
                    <a:pt x="8091" y="43751"/>
                    <a:pt x="6998" y="43127"/>
                  </a:cubicBezTo>
                  <a:cubicBezTo>
                    <a:pt x="5906" y="42503"/>
                    <a:pt x="5126" y="41679"/>
                    <a:pt x="4680" y="40631"/>
                  </a:cubicBezTo>
                  <a:cubicBezTo>
                    <a:pt x="4235" y="39606"/>
                    <a:pt x="4012" y="37444"/>
                    <a:pt x="4012" y="34168"/>
                  </a:cubicBezTo>
                  <a:lnTo>
                    <a:pt x="4012" y="15557"/>
                  </a:lnTo>
                  <a:lnTo>
                    <a:pt x="0" y="15557"/>
                  </a:lnTo>
                  <a:lnTo>
                    <a:pt x="0" y="11300"/>
                  </a:lnTo>
                  <a:lnTo>
                    <a:pt x="4012" y="11300"/>
                  </a:lnTo>
                  <a:lnTo>
                    <a:pt x="4012" y="3299"/>
                  </a:lnTo>
                  <a:lnTo>
                    <a:pt x="9472" y="0"/>
                  </a:lnTo>
                  <a:lnTo>
                    <a:pt x="9472" y="11300"/>
                  </a:lnTo>
                  <a:lnTo>
                    <a:pt x="14977" y="11300"/>
                  </a:lnTo>
                  <a:lnTo>
                    <a:pt x="14977" y="15557"/>
                  </a:lnTo>
                  <a:lnTo>
                    <a:pt x="9472" y="15557"/>
                  </a:lnTo>
                  <a:lnTo>
                    <a:pt x="9472" y="34480"/>
                  </a:lnTo>
                  <a:cubicBezTo>
                    <a:pt x="9472" y="36040"/>
                    <a:pt x="9562" y="37043"/>
                    <a:pt x="9762" y="37489"/>
                  </a:cubicBezTo>
                  <a:cubicBezTo>
                    <a:pt x="9963" y="37934"/>
                    <a:pt x="10275" y="38291"/>
                    <a:pt x="10698" y="38558"/>
                  </a:cubicBezTo>
                  <a:cubicBezTo>
                    <a:pt x="11144" y="38826"/>
                    <a:pt x="11768" y="38960"/>
                    <a:pt x="12570" y="38960"/>
                  </a:cubicBezTo>
                  <a:cubicBezTo>
                    <a:pt x="13172" y="38960"/>
                    <a:pt x="13975" y="38870"/>
                    <a:pt x="14977" y="38737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21" name="자유형: 도형 23"/>
            <p:cNvSpPr/>
            <p:nvPr/>
          </p:nvSpPr>
          <p:spPr>
            <a:xfrm>
              <a:off x="9448114" y="6621807"/>
              <a:ext cx="15602" cy="31203"/>
            </a:xfrm>
            <a:custGeom>
              <a:avLst/>
              <a:gdLst>
                <a:gd name="connsiteX0" fmla="*/ 0 w 15601"/>
                <a:gd name="connsiteY0" fmla="*/ 33075 h 31203"/>
                <a:gd name="connsiteX1" fmla="*/ 0 w 15601"/>
                <a:gd name="connsiteY1" fmla="*/ 736 h 31203"/>
                <a:gd name="connsiteX2" fmla="*/ 4926 w 15601"/>
                <a:gd name="connsiteY2" fmla="*/ 736 h 31203"/>
                <a:gd name="connsiteX3" fmla="*/ 4926 w 15601"/>
                <a:gd name="connsiteY3" fmla="*/ 5639 h 31203"/>
                <a:gd name="connsiteX4" fmla="*/ 8425 w 15601"/>
                <a:gd name="connsiteY4" fmla="*/ 1092 h 31203"/>
                <a:gd name="connsiteX5" fmla="*/ 11946 w 15601"/>
                <a:gd name="connsiteY5" fmla="*/ 0 h 31203"/>
                <a:gd name="connsiteX6" fmla="*/ 17585 w 15601"/>
                <a:gd name="connsiteY6" fmla="*/ 1761 h 31203"/>
                <a:gd name="connsiteX7" fmla="*/ 15691 w 15601"/>
                <a:gd name="connsiteY7" fmla="*/ 6842 h 31203"/>
                <a:gd name="connsiteX8" fmla="*/ 11679 w 15601"/>
                <a:gd name="connsiteY8" fmla="*/ 5661 h 31203"/>
                <a:gd name="connsiteX9" fmla="*/ 8447 w 15601"/>
                <a:gd name="connsiteY9" fmla="*/ 6753 h 31203"/>
                <a:gd name="connsiteX10" fmla="*/ 6397 w 15601"/>
                <a:gd name="connsiteY10" fmla="*/ 9762 h 31203"/>
                <a:gd name="connsiteX11" fmla="*/ 5483 w 15601"/>
                <a:gd name="connsiteY11" fmla="*/ 16159 h 31203"/>
                <a:gd name="connsiteX12" fmla="*/ 5483 w 15601"/>
                <a:gd name="connsiteY12" fmla="*/ 33098 h 31203"/>
                <a:gd name="connsiteX13" fmla="*/ 0 w 15601"/>
                <a:gd name="connsiteY13" fmla="*/ 33098 h 3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01" h="31203">
                  <a:moveTo>
                    <a:pt x="0" y="33075"/>
                  </a:moveTo>
                  <a:lnTo>
                    <a:pt x="0" y="736"/>
                  </a:lnTo>
                  <a:lnTo>
                    <a:pt x="4926" y="736"/>
                  </a:lnTo>
                  <a:lnTo>
                    <a:pt x="4926" y="5639"/>
                  </a:lnTo>
                  <a:cubicBezTo>
                    <a:pt x="6196" y="3343"/>
                    <a:pt x="7355" y="1828"/>
                    <a:pt x="8425" y="1092"/>
                  </a:cubicBezTo>
                  <a:cubicBezTo>
                    <a:pt x="9495" y="357"/>
                    <a:pt x="10654" y="0"/>
                    <a:pt x="11946" y="0"/>
                  </a:cubicBezTo>
                  <a:cubicBezTo>
                    <a:pt x="13796" y="0"/>
                    <a:pt x="15668" y="579"/>
                    <a:pt x="17585" y="1761"/>
                  </a:cubicBezTo>
                  <a:lnTo>
                    <a:pt x="15691" y="6842"/>
                  </a:lnTo>
                  <a:cubicBezTo>
                    <a:pt x="14353" y="6040"/>
                    <a:pt x="13016" y="5661"/>
                    <a:pt x="11679" y="5661"/>
                  </a:cubicBezTo>
                  <a:cubicBezTo>
                    <a:pt x="10475" y="5661"/>
                    <a:pt x="9406" y="6018"/>
                    <a:pt x="8447" y="6753"/>
                  </a:cubicBezTo>
                  <a:cubicBezTo>
                    <a:pt x="7489" y="7466"/>
                    <a:pt x="6820" y="8469"/>
                    <a:pt x="6397" y="9762"/>
                  </a:cubicBezTo>
                  <a:cubicBezTo>
                    <a:pt x="5795" y="11724"/>
                    <a:pt x="5483" y="13841"/>
                    <a:pt x="5483" y="16159"/>
                  </a:cubicBezTo>
                  <a:lnTo>
                    <a:pt x="5483" y="33098"/>
                  </a:lnTo>
                  <a:lnTo>
                    <a:pt x="0" y="33098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22" name="자유형: 도형 24"/>
            <p:cNvSpPr/>
            <p:nvPr/>
          </p:nvSpPr>
          <p:spPr>
            <a:xfrm>
              <a:off x="9467081" y="6621785"/>
              <a:ext cx="28974" cy="33432"/>
            </a:xfrm>
            <a:custGeom>
              <a:avLst/>
              <a:gdLst>
                <a:gd name="connsiteX0" fmla="*/ 22979 w 28974"/>
                <a:gd name="connsiteY0" fmla="*/ 29108 h 33432"/>
                <a:gd name="connsiteX1" fmla="*/ 17117 w 28974"/>
                <a:gd name="connsiteY1" fmla="*/ 32763 h 33432"/>
                <a:gd name="connsiteX2" fmla="*/ 11077 w 28974"/>
                <a:gd name="connsiteY2" fmla="*/ 33833 h 33432"/>
                <a:gd name="connsiteX3" fmla="*/ 2875 w 28974"/>
                <a:gd name="connsiteY3" fmla="*/ 31226 h 33432"/>
                <a:gd name="connsiteX4" fmla="*/ 0 w 28974"/>
                <a:gd name="connsiteY4" fmla="*/ 24561 h 33432"/>
                <a:gd name="connsiteX5" fmla="*/ 1092 w 28974"/>
                <a:gd name="connsiteY5" fmla="*/ 20215 h 33432"/>
                <a:gd name="connsiteX6" fmla="*/ 3923 w 28974"/>
                <a:gd name="connsiteY6" fmla="*/ 17050 h 33432"/>
                <a:gd name="connsiteX7" fmla="*/ 7868 w 28974"/>
                <a:gd name="connsiteY7" fmla="*/ 15245 h 33432"/>
                <a:gd name="connsiteX8" fmla="*/ 12749 w 28974"/>
                <a:gd name="connsiteY8" fmla="*/ 14420 h 33432"/>
                <a:gd name="connsiteX9" fmla="*/ 22533 w 28974"/>
                <a:gd name="connsiteY9" fmla="*/ 12526 h 33432"/>
                <a:gd name="connsiteX10" fmla="*/ 22555 w 28974"/>
                <a:gd name="connsiteY10" fmla="*/ 11099 h 33432"/>
                <a:gd name="connsiteX11" fmla="*/ 20995 w 28974"/>
                <a:gd name="connsiteY11" fmla="*/ 6374 h 33432"/>
                <a:gd name="connsiteX12" fmla="*/ 14755 w 28974"/>
                <a:gd name="connsiteY12" fmla="*/ 4524 h 33432"/>
                <a:gd name="connsiteX13" fmla="*/ 9049 w 28974"/>
                <a:gd name="connsiteY13" fmla="*/ 5884 h 33432"/>
                <a:gd name="connsiteX14" fmla="*/ 6330 w 28974"/>
                <a:gd name="connsiteY14" fmla="*/ 10676 h 33432"/>
                <a:gd name="connsiteX15" fmla="*/ 981 w 28974"/>
                <a:gd name="connsiteY15" fmla="*/ 9940 h 33432"/>
                <a:gd name="connsiteX16" fmla="*/ 3388 w 28974"/>
                <a:gd name="connsiteY16" fmla="*/ 4391 h 33432"/>
                <a:gd name="connsiteX17" fmla="*/ 8224 w 28974"/>
                <a:gd name="connsiteY17" fmla="*/ 1137 h 33432"/>
                <a:gd name="connsiteX18" fmla="*/ 15579 w 28974"/>
                <a:gd name="connsiteY18" fmla="*/ 0 h 33432"/>
                <a:gd name="connsiteX19" fmla="*/ 22310 w 28974"/>
                <a:gd name="connsiteY19" fmla="*/ 981 h 33432"/>
                <a:gd name="connsiteX20" fmla="*/ 26121 w 28974"/>
                <a:gd name="connsiteY20" fmla="*/ 3432 h 33432"/>
                <a:gd name="connsiteX21" fmla="*/ 27815 w 28974"/>
                <a:gd name="connsiteY21" fmla="*/ 7177 h 33432"/>
                <a:gd name="connsiteX22" fmla="*/ 28083 w 28974"/>
                <a:gd name="connsiteY22" fmla="*/ 12236 h 33432"/>
                <a:gd name="connsiteX23" fmla="*/ 28083 w 28974"/>
                <a:gd name="connsiteY23" fmla="*/ 19547 h 33432"/>
                <a:gd name="connsiteX24" fmla="*/ 28439 w 28974"/>
                <a:gd name="connsiteY24" fmla="*/ 29220 h 33432"/>
                <a:gd name="connsiteX25" fmla="*/ 29821 w 28974"/>
                <a:gd name="connsiteY25" fmla="*/ 33098 h 33432"/>
                <a:gd name="connsiteX26" fmla="*/ 24093 w 28974"/>
                <a:gd name="connsiteY26" fmla="*/ 33098 h 33432"/>
                <a:gd name="connsiteX27" fmla="*/ 22979 w 28974"/>
                <a:gd name="connsiteY27" fmla="*/ 29108 h 33432"/>
                <a:gd name="connsiteX28" fmla="*/ 22511 w 28974"/>
                <a:gd name="connsiteY28" fmla="*/ 16872 h 33432"/>
                <a:gd name="connsiteX29" fmla="*/ 13551 w 28974"/>
                <a:gd name="connsiteY29" fmla="*/ 18945 h 33432"/>
                <a:gd name="connsiteX30" fmla="*/ 8759 w 28974"/>
                <a:gd name="connsiteY30" fmla="*/ 20037 h 33432"/>
                <a:gd name="connsiteX31" fmla="*/ 6597 w 28974"/>
                <a:gd name="connsiteY31" fmla="*/ 21820 h 33432"/>
                <a:gd name="connsiteX32" fmla="*/ 5839 w 28974"/>
                <a:gd name="connsiteY32" fmla="*/ 24428 h 33432"/>
                <a:gd name="connsiteX33" fmla="*/ 7511 w 28974"/>
                <a:gd name="connsiteY33" fmla="*/ 28083 h 33432"/>
                <a:gd name="connsiteX34" fmla="*/ 12370 w 28974"/>
                <a:gd name="connsiteY34" fmla="*/ 29554 h 33432"/>
                <a:gd name="connsiteX35" fmla="*/ 18009 w 28974"/>
                <a:gd name="connsiteY35" fmla="*/ 28172 h 33432"/>
                <a:gd name="connsiteX36" fmla="*/ 21642 w 28974"/>
                <a:gd name="connsiteY36" fmla="*/ 24383 h 33432"/>
                <a:gd name="connsiteX37" fmla="*/ 22533 w 28974"/>
                <a:gd name="connsiteY37" fmla="*/ 18900 h 33432"/>
                <a:gd name="connsiteX38" fmla="*/ 22533 w 28974"/>
                <a:gd name="connsiteY38" fmla="*/ 16872 h 3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8974" h="33432">
                  <a:moveTo>
                    <a:pt x="22979" y="29108"/>
                  </a:moveTo>
                  <a:cubicBezTo>
                    <a:pt x="20951" y="30824"/>
                    <a:pt x="18989" y="32050"/>
                    <a:pt x="17117" y="32763"/>
                  </a:cubicBezTo>
                  <a:cubicBezTo>
                    <a:pt x="15245" y="33477"/>
                    <a:pt x="13217" y="33833"/>
                    <a:pt x="11077" y="33833"/>
                  </a:cubicBezTo>
                  <a:cubicBezTo>
                    <a:pt x="7533" y="33833"/>
                    <a:pt x="4792" y="32964"/>
                    <a:pt x="2875" y="31226"/>
                  </a:cubicBezTo>
                  <a:cubicBezTo>
                    <a:pt x="958" y="29487"/>
                    <a:pt x="0" y="27281"/>
                    <a:pt x="0" y="24561"/>
                  </a:cubicBezTo>
                  <a:cubicBezTo>
                    <a:pt x="0" y="22979"/>
                    <a:pt x="357" y="21530"/>
                    <a:pt x="1092" y="20215"/>
                  </a:cubicBezTo>
                  <a:cubicBezTo>
                    <a:pt x="1805" y="18900"/>
                    <a:pt x="2764" y="17853"/>
                    <a:pt x="3923" y="17050"/>
                  </a:cubicBezTo>
                  <a:cubicBezTo>
                    <a:pt x="5082" y="16270"/>
                    <a:pt x="6397" y="15669"/>
                    <a:pt x="7868" y="15245"/>
                  </a:cubicBezTo>
                  <a:cubicBezTo>
                    <a:pt x="8937" y="14955"/>
                    <a:pt x="10564" y="14688"/>
                    <a:pt x="12749" y="14420"/>
                  </a:cubicBezTo>
                  <a:cubicBezTo>
                    <a:pt x="17184" y="13885"/>
                    <a:pt x="20438" y="13261"/>
                    <a:pt x="22533" y="12526"/>
                  </a:cubicBezTo>
                  <a:cubicBezTo>
                    <a:pt x="22555" y="11768"/>
                    <a:pt x="22555" y="11300"/>
                    <a:pt x="22555" y="11099"/>
                  </a:cubicBezTo>
                  <a:cubicBezTo>
                    <a:pt x="22555" y="8871"/>
                    <a:pt x="22043" y="7288"/>
                    <a:pt x="20995" y="6374"/>
                  </a:cubicBezTo>
                  <a:cubicBezTo>
                    <a:pt x="19591" y="5149"/>
                    <a:pt x="17518" y="4524"/>
                    <a:pt x="14755" y="4524"/>
                  </a:cubicBezTo>
                  <a:cubicBezTo>
                    <a:pt x="12169" y="4524"/>
                    <a:pt x="10275" y="4970"/>
                    <a:pt x="9049" y="5884"/>
                  </a:cubicBezTo>
                  <a:cubicBezTo>
                    <a:pt x="7823" y="6798"/>
                    <a:pt x="6909" y="8380"/>
                    <a:pt x="6330" y="10676"/>
                  </a:cubicBezTo>
                  <a:lnTo>
                    <a:pt x="981" y="9940"/>
                  </a:lnTo>
                  <a:cubicBezTo>
                    <a:pt x="1471" y="7645"/>
                    <a:pt x="2273" y="5795"/>
                    <a:pt x="3388" y="4391"/>
                  </a:cubicBezTo>
                  <a:cubicBezTo>
                    <a:pt x="4502" y="2987"/>
                    <a:pt x="6107" y="1894"/>
                    <a:pt x="8224" y="1137"/>
                  </a:cubicBezTo>
                  <a:cubicBezTo>
                    <a:pt x="10342" y="379"/>
                    <a:pt x="12793" y="0"/>
                    <a:pt x="15579" y="0"/>
                  </a:cubicBezTo>
                  <a:cubicBezTo>
                    <a:pt x="18343" y="0"/>
                    <a:pt x="20594" y="312"/>
                    <a:pt x="22310" y="981"/>
                  </a:cubicBezTo>
                  <a:cubicBezTo>
                    <a:pt x="24049" y="1627"/>
                    <a:pt x="25297" y="2452"/>
                    <a:pt x="26121" y="3432"/>
                  </a:cubicBezTo>
                  <a:cubicBezTo>
                    <a:pt x="26924" y="4413"/>
                    <a:pt x="27503" y="5661"/>
                    <a:pt x="27815" y="7177"/>
                  </a:cubicBezTo>
                  <a:cubicBezTo>
                    <a:pt x="27994" y="8113"/>
                    <a:pt x="28083" y="9807"/>
                    <a:pt x="28083" y="12236"/>
                  </a:cubicBezTo>
                  <a:lnTo>
                    <a:pt x="28083" y="19547"/>
                  </a:lnTo>
                  <a:cubicBezTo>
                    <a:pt x="28083" y="24651"/>
                    <a:pt x="28194" y="27860"/>
                    <a:pt x="28439" y="29220"/>
                  </a:cubicBezTo>
                  <a:cubicBezTo>
                    <a:pt x="28662" y="30579"/>
                    <a:pt x="29130" y="31872"/>
                    <a:pt x="29821" y="33098"/>
                  </a:cubicBezTo>
                  <a:lnTo>
                    <a:pt x="24093" y="33098"/>
                  </a:lnTo>
                  <a:cubicBezTo>
                    <a:pt x="23514" y="31961"/>
                    <a:pt x="23135" y="30624"/>
                    <a:pt x="22979" y="29108"/>
                  </a:cubicBezTo>
                  <a:close/>
                  <a:moveTo>
                    <a:pt x="22511" y="16872"/>
                  </a:moveTo>
                  <a:cubicBezTo>
                    <a:pt x="20527" y="17674"/>
                    <a:pt x="17541" y="18365"/>
                    <a:pt x="13551" y="18945"/>
                  </a:cubicBezTo>
                  <a:cubicBezTo>
                    <a:pt x="11300" y="19279"/>
                    <a:pt x="9695" y="19636"/>
                    <a:pt x="8759" y="20037"/>
                  </a:cubicBezTo>
                  <a:cubicBezTo>
                    <a:pt x="7823" y="20438"/>
                    <a:pt x="7110" y="21040"/>
                    <a:pt x="6597" y="21820"/>
                  </a:cubicBezTo>
                  <a:cubicBezTo>
                    <a:pt x="6085" y="22600"/>
                    <a:pt x="5839" y="23469"/>
                    <a:pt x="5839" y="24428"/>
                  </a:cubicBezTo>
                  <a:cubicBezTo>
                    <a:pt x="5839" y="25899"/>
                    <a:pt x="6397" y="27102"/>
                    <a:pt x="7511" y="28083"/>
                  </a:cubicBezTo>
                  <a:cubicBezTo>
                    <a:pt x="8625" y="29064"/>
                    <a:pt x="10230" y="29554"/>
                    <a:pt x="12370" y="29554"/>
                  </a:cubicBezTo>
                  <a:cubicBezTo>
                    <a:pt x="14487" y="29554"/>
                    <a:pt x="16359" y="29086"/>
                    <a:pt x="18009" y="28172"/>
                  </a:cubicBezTo>
                  <a:cubicBezTo>
                    <a:pt x="19658" y="27258"/>
                    <a:pt x="20862" y="25988"/>
                    <a:pt x="21642" y="24383"/>
                  </a:cubicBezTo>
                  <a:cubicBezTo>
                    <a:pt x="22243" y="23135"/>
                    <a:pt x="22533" y="21307"/>
                    <a:pt x="22533" y="18900"/>
                  </a:cubicBezTo>
                  <a:lnTo>
                    <a:pt x="22533" y="16872"/>
                  </a:ln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23" name="자유형: 도형 25"/>
            <p:cNvSpPr/>
            <p:nvPr/>
          </p:nvSpPr>
          <p:spPr>
            <a:xfrm>
              <a:off x="9500624" y="6611242"/>
              <a:ext cx="15602" cy="42347"/>
            </a:xfrm>
            <a:custGeom>
              <a:avLst/>
              <a:gdLst>
                <a:gd name="connsiteX0" fmla="*/ 14978 w 15601"/>
                <a:gd name="connsiteY0" fmla="*/ 38737 h 42347"/>
                <a:gd name="connsiteX1" fmla="*/ 15780 w 15601"/>
                <a:gd name="connsiteY1" fmla="*/ 43573 h 42347"/>
                <a:gd name="connsiteX2" fmla="*/ 11634 w 15601"/>
                <a:gd name="connsiteY2" fmla="*/ 44063 h 42347"/>
                <a:gd name="connsiteX3" fmla="*/ 6998 w 15601"/>
                <a:gd name="connsiteY3" fmla="*/ 43127 h 42347"/>
                <a:gd name="connsiteX4" fmla="*/ 4680 w 15601"/>
                <a:gd name="connsiteY4" fmla="*/ 40631 h 42347"/>
                <a:gd name="connsiteX5" fmla="*/ 4012 w 15601"/>
                <a:gd name="connsiteY5" fmla="*/ 34168 h 42347"/>
                <a:gd name="connsiteX6" fmla="*/ 4012 w 15601"/>
                <a:gd name="connsiteY6" fmla="*/ 15557 h 42347"/>
                <a:gd name="connsiteX7" fmla="*/ 0 w 15601"/>
                <a:gd name="connsiteY7" fmla="*/ 15557 h 42347"/>
                <a:gd name="connsiteX8" fmla="*/ 0 w 15601"/>
                <a:gd name="connsiteY8" fmla="*/ 11300 h 42347"/>
                <a:gd name="connsiteX9" fmla="*/ 4012 w 15601"/>
                <a:gd name="connsiteY9" fmla="*/ 11300 h 42347"/>
                <a:gd name="connsiteX10" fmla="*/ 4012 w 15601"/>
                <a:gd name="connsiteY10" fmla="*/ 3299 h 42347"/>
                <a:gd name="connsiteX11" fmla="*/ 9472 w 15601"/>
                <a:gd name="connsiteY11" fmla="*/ 0 h 42347"/>
                <a:gd name="connsiteX12" fmla="*/ 9472 w 15601"/>
                <a:gd name="connsiteY12" fmla="*/ 11300 h 42347"/>
                <a:gd name="connsiteX13" fmla="*/ 14978 w 15601"/>
                <a:gd name="connsiteY13" fmla="*/ 11300 h 42347"/>
                <a:gd name="connsiteX14" fmla="*/ 14978 w 15601"/>
                <a:gd name="connsiteY14" fmla="*/ 15557 h 42347"/>
                <a:gd name="connsiteX15" fmla="*/ 9472 w 15601"/>
                <a:gd name="connsiteY15" fmla="*/ 15557 h 42347"/>
                <a:gd name="connsiteX16" fmla="*/ 9472 w 15601"/>
                <a:gd name="connsiteY16" fmla="*/ 34480 h 42347"/>
                <a:gd name="connsiteX17" fmla="*/ 9762 w 15601"/>
                <a:gd name="connsiteY17" fmla="*/ 37489 h 42347"/>
                <a:gd name="connsiteX18" fmla="*/ 10698 w 15601"/>
                <a:gd name="connsiteY18" fmla="*/ 38558 h 42347"/>
                <a:gd name="connsiteX19" fmla="*/ 12570 w 15601"/>
                <a:gd name="connsiteY19" fmla="*/ 38960 h 42347"/>
                <a:gd name="connsiteX20" fmla="*/ 14978 w 15601"/>
                <a:gd name="connsiteY20" fmla="*/ 38737 h 42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601" h="42347">
                  <a:moveTo>
                    <a:pt x="14978" y="38737"/>
                  </a:moveTo>
                  <a:lnTo>
                    <a:pt x="15780" y="43573"/>
                  </a:lnTo>
                  <a:cubicBezTo>
                    <a:pt x="14242" y="43907"/>
                    <a:pt x="12860" y="44063"/>
                    <a:pt x="11634" y="44063"/>
                  </a:cubicBezTo>
                  <a:cubicBezTo>
                    <a:pt x="9651" y="44063"/>
                    <a:pt x="8091" y="43751"/>
                    <a:pt x="6998" y="43127"/>
                  </a:cubicBezTo>
                  <a:cubicBezTo>
                    <a:pt x="5906" y="42503"/>
                    <a:pt x="5126" y="41679"/>
                    <a:pt x="4680" y="40631"/>
                  </a:cubicBezTo>
                  <a:cubicBezTo>
                    <a:pt x="4235" y="39606"/>
                    <a:pt x="4012" y="37444"/>
                    <a:pt x="4012" y="34168"/>
                  </a:cubicBezTo>
                  <a:lnTo>
                    <a:pt x="4012" y="15557"/>
                  </a:lnTo>
                  <a:lnTo>
                    <a:pt x="0" y="15557"/>
                  </a:lnTo>
                  <a:lnTo>
                    <a:pt x="0" y="11300"/>
                  </a:lnTo>
                  <a:lnTo>
                    <a:pt x="4012" y="11300"/>
                  </a:lnTo>
                  <a:lnTo>
                    <a:pt x="4012" y="3299"/>
                  </a:lnTo>
                  <a:lnTo>
                    <a:pt x="9472" y="0"/>
                  </a:lnTo>
                  <a:lnTo>
                    <a:pt x="9472" y="11300"/>
                  </a:lnTo>
                  <a:lnTo>
                    <a:pt x="14978" y="11300"/>
                  </a:lnTo>
                  <a:lnTo>
                    <a:pt x="14978" y="15557"/>
                  </a:lnTo>
                  <a:lnTo>
                    <a:pt x="9472" y="15557"/>
                  </a:lnTo>
                  <a:lnTo>
                    <a:pt x="9472" y="34480"/>
                  </a:lnTo>
                  <a:cubicBezTo>
                    <a:pt x="9472" y="36040"/>
                    <a:pt x="9562" y="37043"/>
                    <a:pt x="9762" y="37489"/>
                  </a:cubicBezTo>
                  <a:cubicBezTo>
                    <a:pt x="9963" y="37934"/>
                    <a:pt x="10275" y="38291"/>
                    <a:pt x="10698" y="38558"/>
                  </a:cubicBezTo>
                  <a:cubicBezTo>
                    <a:pt x="11144" y="38826"/>
                    <a:pt x="11768" y="38960"/>
                    <a:pt x="12570" y="38960"/>
                  </a:cubicBezTo>
                  <a:cubicBezTo>
                    <a:pt x="13195" y="38960"/>
                    <a:pt x="13997" y="38870"/>
                    <a:pt x="14978" y="38737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24" name="자유형: 도형 26"/>
            <p:cNvSpPr/>
            <p:nvPr/>
          </p:nvSpPr>
          <p:spPr>
            <a:xfrm>
              <a:off x="9519145" y="6621807"/>
              <a:ext cx="28974" cy="33432"/>
            </a:xfrm>
            <a:custGeom>
              <a:avLst/>
              <a:gdLst>
                <a:gd name="connsiteX0" fmla="*/ 23982 w 28974"/>
                <a:gd name="connsiteY0" fmla="*/ 22667 h 33432"/>
                <a:gd name="connsiteX1" fmla="*/ 29643 w 28974"/>
                <a:gd name="connsiteY1" fmla="*/ 23358 h 33432"/>
                <a:gd name="connsiteX2" fmla="*/ 24673 w 28974"/>
                <a:gd name="connsiteY2" fmla="*/ 31070 h 33432"/>
                <a:gd name="connsiteX3" fmla="*/ 15423 w 28974"/>
                <a:gd name="connsiteY3" fmla="*/ 33811 h 33432"/>
                <a:gd name="connsiteX4" fmla="*/ 4168 w 28974"/>
                <a:gd name="connsiteY4" fmla="*/ 29443 h 33432"/>
                <a:gd name="connsiteX5" fmla="*/ 0 w 28974"/>
                <a:gd name="connsiteY5" fmla="*/ 17184 h 33432"/>
                <a:gd name="connsiteX6" fmla="*/ 4212 w 28974"/>
                <a:gd name="connsiteY6" fmla="*/ 4502 h 33432"/>
                <a:gd name="connsiteX7" fmla="*/ 15111 w 28974"/>
                <a:gd name="connsiteY7" fmla="*/ 0 h 33432"/>
                <a:gd name="connsiteX8" fmla="*/ 25720 w 28974"/>
                <a:gd name="connsiteY8" fmla="*/ 4413 h 33432"/>
                <a:gd name="connsiteX9" fmla="*/ 29821 w 28974"/>
                <a:gd name="connsiteY9" fmla="*/ 16850 h 33432"/>
                <a:gd name="connsiteX10" fmla="*/ 29799 w 28974"/>
                <a:gd name="connsiteY10" fmla="*/ 18321 h 33432"/>
                <a:gd name="connsiteX11" fmla="*/ 5661 w 28974"/>
                <a:gd name="connsiteY11" fmla="*/ 18321 h 33432"/>
                <a:gd name="connsiteX12" fmla="*/ 8670 w 28974"/>
                <a:gd name="connsiteY12" fmla="*/ 26478 h 33432"/>
                <a:gd name="connsiteX13" fmla="*/ 15423 w 28974"/>
                <a:gd name="connsiteY13" fmla="*/ 29309 h 33432"/>
                <a:gd name="connsiteX14" fmla="*/ 20572 w 28974"/>
                <a:gd name="connsiteY14" fmla="*/ 27726 h 33432"/>
                <a:gd name="connsiteX15" fmla="*/ 23982 w 28974"/>
                <a:gd name="connsiteY15" fmla="*/ 22667 h 33432"/>
                <a:gd name="connsiteX16" fmla="*/ 5973 w 28974"/>
                <a:gd name="connsiteY16" fmla="*/ 13796 h 33432"/>
                <a:gd name="connsiteX17" fmla="*/ 24026 w 28974"/>
                <a:gd name="connsiteY17" fmla="*/ 13796 h 33432"/>
                <a:gd name="connsiteX18" fmla="*/ 21954 w 28974"/>
                <a:gd name="connsiteY18" fmla="*/ 7667 h 33432"/>
                <a:gd name="connsiteX19" fmla="*/ 15156 w 28974"/>
                <a:gd name="connsiteY19" fmla="*/ 4502 h 33432"/>
                <a:gd name="connsiteX20" fmla="*/ 8804 w 28974"/>
                <a:gd name="connsiteY20" fmla="*/ 7021 h 33432"/>
                <a:gd name="connsiteX21" fmla="*/ 5973 w 28974"/>
                <a:gd name="connsiteY21" fmla="*/ 13796 h 33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974" h="33432">
                  <a:moveTo>
                    <a:pt x="23982" y="22667"/>
                  </a:moveTo>
                  <a:lnTo>
                    <a:pt x="29643" y="23358"/>
                  </a:lnTo>
                  <a:cubicBezTo>
                    <a:pt x="28751" y="26679"/>
                    <a:pt x="27102" y="29242"/>
                    <a:pt x="24673" y="31070"/>
                  </a:cubicBezTo>
                  <a:cubicBezTo>
                    <a:pt x="22266" y="32897"/>
                    <a:pt x="19168" y="33811"/>
                    <a:pt x="15423" y="33811"/>
                  </a:cubicBezTo>
                  <a:cubicBezTo>
                    <a:pt x="10698" y="33811"/>
                    <a:pt x="6932" y="32362"/>
                    <a:pt x="4168" y="29443"/>
                  </a:cubicBezTo>
                  <a:cubicBezTo>
                    <a:pt x="1404" y="26523"/>
                    <a:pt x="0" y="22444"/>
                    <a:pt x="0" y="17184"/>
                  </a:cubicBezTo>
                  <a:cubicBezTo>
                    <a:pt x="0" y="11746"/>
                    <a:pt x="1404" y="7511"/>
                    <a:pt x="4212" y="4502"/>
                  </a:cubicBezTo>
                  <a:cubicBezTo>
                    <a:pt x="7021" y="1493"/>
                    <a:pt x="10654" y="0"/>
                    <a:pt x="15111" y="0"/>
                  </a:cubicBezTo>
                  <a:cubicBezTo>
                    <a:pt x="19435" y="0"/>
                    <a:pt x="22979" y="1471"/>
                    <a:pt x="25720" y="4413"/>
                  </a:cubicBezTo>
                  <a:cubicBezTo>
                    <a:pt x="28462" y="7355"/>
                    <a:pt x="29821" y="11501"/>
                    <a:pt x="29821" y="16850"/>
                  </a:cubicBezTo>
                  <a:cubicBezTo>
                    <a:pt x="29821" y="17184"/>
                    <a:pt x="29821" y="17652"/>
                    <a:pt x="29799" y="18321"/>
                  </a:cubicBezTo>
                  <a:lnTo>
                    <a:pt x="5661" y="18321"/>
                  </a:lnTo>
                  <a:cubicBezTo>
                    <a:pt x="5862" y="21865"/>
                    <a:pt x="6865" y="24606"/>
                    <a:pt x="8670" y="26478"/>
                  </a:cubicBezTo>
                  <a:cubicBezTo>
                    <a:pt x="10475" y="28373"/>
                    <a:pt x="12726" y="29309"/>
                    <a:pt x="15423" y="29309"/>
                  </a:cubicBezTo>
                  <a:cubicBezTo>
                    <a:pt x="17429" y="29309"/>
                    <a:pt x="19145" y="28774"/>
                    <a:pt x="20572" y="27726"/>
                  </a:cubicBezTo>
                  <a:cubicBezTo>
                    <a:pt x="22021" y="26657"/>
                    <a:pt x="23135" y="24985"/>
                    <a:pt x="23982" y="22667"/>
                  </a:cubicBezTo>
                  <a:close/>
                  <a:moveTo>
                    <a:pt x="5973" y="13796"/>
                  </a:moveTo>
                  <a:lnTo>
                    <a:pt x="24026" y="13796"/>
                  </a:lnTo>
                  <a:cubicBezTo>
                    <a:pt x="23781" y="11077"/>
                    <a:pt x="23090" y="9027"/>
                    <a:pt x="21954" y="7667"/>
                  </a:cubicBezTo>
                  <a:cubicBezTo>
                    <a:pt x="20215" y="5550"/>
                    <a:pt x="17942" y="4502"/>
                    <a:pt x="15156" y="4502"/>
                  </a:cubicBezTo>
                  <a:cubicBezTo>
                    <a:pt x="12637" y="4502"/>
                    <a:pt x="10520" y="5349"/>
                    <a:pt x="8804" y="7021"/>
                  </a:cubicBezTo>
                  <a:cubicBezTo>
                    <a:pt x="7110" y="8715"/>
                    <a:pt x="6152" y="10966"/>
                    <a:pt x="5973" y="13796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25" name="자유형: 도형 27"/>
            <p:cNvSpPr/>
            <p:nvPr/>
          </p:nvSpPr>
          <p:spPr>
            <a:xfrm>
              <a:off x="9553603" y="6621807"/>
              <a:ext cx="26746" cy="44576"/>
            </a:xfrm>
            <a:custGeom>
              <a:avLst/>
              <a:gdLst>
                <a:gd name="connsiteX0" fmla="*/ 1070 w 26745"/>
                <a:gd name="connsiteY0" fmla="*/ 35750 h 44576"/>
                <a:gd name="connsiteX1" fmla="*/ 6397 w 26745"/>
                <a:gd name="connsiteY1" fmla="*/ 36552 h 44576"/>
                <a:gd name="connsiteX2" fmla="*/ 8269 w 26745"/>
                <a:gd name="connsiteY2" fmla="*/ 40141 h 44576"/>
                <a:gd name="connsiteX3" fmla="*/ 13841 w 26745"/>
                <a:gd name="connsiteY3" fmla="*/ 41656 h 44576"/>
                <a:gd name="connsiteX4" fmla="*/ 19725 w 26745"/>
                <a:gd name="connsiteY4" fmla="*/ 40141 h 44576"/>
                <a:gd name="connsiteX5" fmla="*/ 22533 w 26745"/>
                <a:gd name="connsiteY5" fmla="*/ 35884 h 44576"/>
                <a:gd name="connsiteX6" fmla="*/ 22934 w 26745"/>
                <a:gd name="connsiteY6" fmla="*/ 28841 h 44576"/>
                <a:gd name="connsiteX7" fmla="*/ 13975 w 26745"/>
                <a:gd name="connsiteY7" fmla="*/ 33075 h 44576"/>
                <a:gd name="connsiteX8" fmla="*/ 3655 w 26745"/>
                <a:gd name="connsiteY8" fmla="*/ 28261 h 44576"/>
                <a:gd name="connsiteX9" fmla="*/ 0 w 26745"/>
                <a:gd name="connsiteY9" fmla="*/ 16716 h 44576"/>
                <a:gd name="connsiteX10" fmla="*/ 1672 w 26745"/>
                <a:gd name="connsiteY10" fmla="*/ 8180 h 44576"/>
                <a:gd name="connsiteX11" fmla="*/ 6530 w 26745"/>
                <a:gd name="connsiteY11" fmla="*/ 2140 h 44576"/>
                <a:gd name="connsiteX12" fmla="*/ 13997 w 26745"/>
                <a:gd name="connsiteY12" fmla="*/ 0 h 44576"/>
                <a:gd name="connsiteX13" fmla="*/ 23447 w 26745"/>
                <a:gd name="connsiteY13" fmla="*/ 4636 h 44576"/>
                <a:gd name="connsiteX14" fmla="*/ 23447 w 26745"/>
                <a:gd name="connsiteY14" fmla="*/ 736 h 44576"/>
                <a:gd name="connsiteX15" fmla="*/ 28506 w 26745"/>
                <a:gd name="connsiteY15" fmla="*/ 736 h 44576"/>
                <a:gd name="connsiteX16" fmla="*/ 28506 w 26745"/>
                <a:gd name="connsiteY16" fmla="*/ 28707 h 44576"/>
                <a:gd name="connsiteX17" fmla="*/ 26968 w 26745"/>
                <a:gd name="connsiteY17" fmla="*/ 39405 h 44576"/>
                <a:gd name="connsiteX18" fmla="*/ 22087 w 26745"/>
                <a:gd name="connsiteY18" fmla="*/ 44376 h 44576"/>
                <a:gd name="connsiteX19" fmla="*/ 13885 w 26745"/>
                <a:gd name="connsiteY19" fmla="*/ 46203 h 44576"/>
                <a:gd name="connsiteX20" fmla="*/ 4524 w 26745"/>
                <a:gd name="connsiteY20" fmla="*/ 43595 h 44576"/>
                <a:gd name="connsiteX21" fmla="*/ 1070 w 26745"/>
                <a:gd name="connsiteY21" fmla="*/ 35750 h 44576"/>
                <a:gd name="connsiteX22" fmla="*/ 5594 w 26745"/>
                <a:gd name="connsiteY22" fmla="*/ 16315 h 44576"/>
                <a:gd name="connsiteX23" fmla="*/ 8113 w 26745"/>
                <a:gd name="connsiteY23" fmla="*/ 25609 h 44576"/>
                <a:gd name="connsiteX24" fmla="*/ 14443 w 26745"/>
                <a:gd name="connsiteY24" fmla="*/ 28529 h 44576"/>
                <a:gd name="connsiteX25" fmla="*/ 20772 w 26745"/>
                <a:gd name="connsiteY25" fmla="*/ 25609 h 44576"/>
                <a:gd name="connsiteX26" fmla="*/ 23335 w 26745"/>
                <a:gd name="connsiteY26" fmla="*/ 16493 h 44576"/>
                <a:gd name="connsiteX27" fmla="*/ 20705 w 26745"/>
                <a:gd name="connsiteY27" fmla="*/ 7533 h 44576"/>
                <a:gd name="connsiteX28" fmla="*/ 14353 w 26745"/>
                <a:gd name="connsiteY28" fmla="*/ 4524 h 44576"/>
                <a:gd name="connsiteX29" fmla="*/ 8135 w 26745"/>
                <a:gd name="connsiteY29" fmla="*/ 7489 h 44576"/>
                <a:gd name="connsiteX30" fmla="*/ 5594 w 26745"/>
                <a:gd name="connsiteY30" fmla="*/ 16315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6745" h="44576">
                  <a:moveTo>
                    <a:pt x="1070" y="35750"/>
                  </a:moveTo>
                  <a:lnTo>
                    <a:pt x="6397" y="36552"/>
                  </a:lnTo>
                  <a:cubicBezTo>
                    <a:pt x="6619" y="38202"/>
                    <a:pt x="7244" y="39383"/>
                    <a:pt x="8269" y="40141"/>
                  </a:cubicBezTo>
                  <a:cubicBezTo>
                    <a:pt x="9628" y="41166"/>
                    <a:pt x="11478" y="41656"/>
                    <a:pt x="13841" y="41656"/>
                  </a:cubicBezTo>
                  <a:cubicBezTo>
                    <a:pt x="16382" y="41656"/>
                    <a:pt x="18343" y="41144"/>
                    <a:pt x="19725" y="40141"/>
                  </a:cubicBezTo>
                  <a:cubicBezTo>
                    <a:pt x="21107" y="39116"/>
                    <a:pt x="22043" y="37711"/>
                    <a:pt x="22533" y="35884"/>
                  </a:cubicBezTo>
                  <a:cubicBezTo>
                    <a:pt x="22823" y="34769"/>
                    <a:pt x="22957" y="32429"/>
                    <a:pt x="22934" y="28841"/>
                  </a:cubicBezTo>
                  <a:cubicBezTo>
                    <a:pt x="20549" y="31671"/>
                    <a:pt x="17563" y="33075"/>
                    <a:pt x="13975" y="33075"/>
                  </a:cubicBezTo>
                  <a:cubicBezTo>
                    <a:pt x="9517" y="33075"/>
                    <a:pt x="6085" y="31471"/>
                    <a:pt x="3655" y="28261"/>
                  </a:cubicBezTo>
                  <a:cubicBezTo>
                    <a:pt x="1226" y="25052"/>
                    <a:pt x="0" y="21196"/>
                    <a:pt x="0" y="16716"/>
                  </a:cubicBezTo>
                  <a:cubicBezTo>
                    <a:pt x="0" y="13640"/>
                    <a:pt x="557" y="10787"/>
                    <a:pt x="1672" y="8180"/>
                  </a:cubicBezTo>
                  <a:cubicBezTo>
                    <a:pt x="2786" y="5572"/>
                    <a:pt x="4413" y="3544"/>
                    <a:pt x="6530" y="2140"/>
                  </a:cubicBezTo>
                  <a:cubicBezTo>
                    <a:pt x="8648" y="713"/>
                    <a:pt x="11144" y="0"/>
                    <a:pt x="13997" y="0"/>
                  </a:cubicBezTo>
                  <a:cubicBezTo>
                    <a:pt x="17808" y="0"/>
                    <a:pt x="20951" y="1538"/>
                    <a:pt x="23447" y="4636"/>
                  </a:cubicBezTo>
                  <a:lnTo>
                    <a:pt x="23447" y="736"/>
                  </a:lnTo>
                  <a:lnTo>
                    <a:pt x="28506" y="736"/>
                  </a:lnTo>
                  <a:lnTo>
                    <a:pt x="28506" y="28707"/>
                  </a:lnTo>
                  <a:cubicBezTo>
                    <a:pt x="28506" y="33744"/>
                    <a:pt x="27994" y="37310"/>
                    <a:pt x="26968" y="39405"/>
                  </a:cubicBezTo>
                  <a:cubicBezTo>
                    <a:pt x="25943" y="41500"/>
                    <a:pt x="24316" y="43172"/>
                    <a:pt x="22087" y="44376"/>
                  </a:cubicBezTo>
                  <a:cubicBezTo>
                    <a:pt x="19859" y="45601"/>
                    <a:pt x="17117" y="46203"/>
                    <a:pt x="13885" y="46203"/>
                  </a:cubicBezTo>
                  <a:cubicBezTo>
                    <a:pt x="10030" y="46203"/>
                    <a:pt x="6909" y="45334"/>
                    <a:pt x="4524" y="43595"/>
                  </a:cubicBezTo>
                  <a:cubicBezTo>
                    <a:pt x="2117" y="41857"/>
                    <a:pt x="981" y="39249"/>
                    <a:pt x="1070" y="35750"/>
                  </a:cubicBezTo>
                  <a:close/>
                  <a:moveTo>
                    <a:pt x="5594" y="16315"/>
                  </a:moveTo>
                  <a:cubicBezTo>
                    <a:pt x="5594" y="20550"/>
                    <a:pt x="6441" y="23648"/>
                    <a:pt x="8113" y="25609"/>
                  </a:cubicBezTo>
                  <a:cubicBezTo>
                    <a:pt x="9807" y="27548"/>
                    <a:pt x="11902" y="28529"/>
                    <a:pt x="14443" y="28529"/>
                  </a:cubicBezTo>
                  <a:cubicBezTo>
                    <a:pt x="16961" y="28529"/>
                    <a:pt x="19079" y="27548"/>
                    <a:pt x="20772" y="25609"/>
                  </a:cubicBezTo>
                  <a:cubicBezTo>
                    <a:pt x="22466" y="23670"/>
                    <a:pt x="23335" y="20639"/>
                    <a:pt x="23335" y="16493"/>
                  </a:cubicBezTo>
                  <a:cubicBezTo>
                    <a:pt x="23335" y="12526"/>
                    <a:pt x="22466" y="9539"/>
                    <a:pt x="20705" y="7533"/>
                  </a:cubicBezTo>
                  <a:cubicBezTo>
                    <a:pt x="18945" y="5527"/>
                    <a:pt x="16827" y="4524"/>
                    <a:pt x="14353" y="4524"/>
                  </a:cubicBezTo>
                  <a:cubicBezTo>
                    <a:pt x="11924" y="4524"/>
                    <a:pt x="9851" y="5505"/>
                    <a:pt x="8135" y="7489"/>
                  </a:cubicBezTo>
                  <a:cubicBezTo>
                    <a:pt x="6463" y="9472"/>
                    <a:pt x="5594" y="12414"/>
                    <a:pt x="5594" y="16315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26" name="자유형: 도형 28"/>
            <p:cNvSpPr/>
            <p:nvPr/>
          </p:nvSpPr>
          <p:spPr>
            <a:xfrm>
              <a:off x="9587258" y="6622565"/>
              <a:ext cx="28974" cy="44576"/>
            </a:xfrm>
            <a:custGeom>
              <a:avLst/>
              <a:gdLst>
                <a:gd name="connsiteX0" fmla="*/ 2853 w 28974"/>
                <a:gd name="connsiteY0" fmla="*/ 44777 h 44576"/>
                <a:gd name="connsiteX1" fmla="*/ 2251 w 28974"/>
                <a:gd name="connsiteY1" fmla="*/ 39628 h 44576"/>
                <a:gd name="connsiteX2" fmla="*/ 5394 w 28974"/>
                <a:gd name="connsiteY2" fmla="*/ 40118 h 44576"/>
                <a:gd name="connsiteX3" fmla="*/ 8313 w 28974"/>
                <a:gd name="connsiteY3" fmla="*/ 39517 h 44576"/>
                <a:gd name="connsiteX4" fmla="*/ 10119 w 28974"/>
                <a:gd name="connsiteY4" fmla="*/ 37823 h 44576"/>
                <a:gd name="connsiteX5" fmla="*/ 11790 w 28974"/>
                <a:gd name="connsiteY5" fmla="*/ 33744 h 44576"/>
                <a:gd name="connsiteX6" fmla="*/ 12281 w 28974"/>
                <a:gd name="connsiteY6" fmla="*/ 32407 h 44576"/>
                <a:gd name="connsiteX7" fmla="*/ 0 w 28974"/>
                <a:gd name="connsiteY7" fmla="*/ 0 h 44576"/>
                <a:gd name="connsiteX8" fmla="*/ 5906 w 28974"/>
                <a:gd name="connsiteY8" fmla="*/ 0 h 44576"/>
                <a:gd name="connsiteX9" fmla="*/ 12637 w 28974"/>
                <a:gd name="connsiteY9" fmla="*/ 18744 h 44576"/>
                <a:gd name="connsiteX10" fmla="*/ 14978 w 28974"/>
                <a:gd name="connsiteY10" fmla="*/ 26233 h 44576"/>
                <a:gd name="connsiteX11" fmla="*/ 17229 w 28974"/>
                <a:gd name="connsiteY11" fmla="*/ 18856 h 44576"/>
                <a:gd name="connsiteX12" fmla="*/ 24138 w 28974"/>
                <a:gd name="connsiteY12" fmla="*/ 0 h 44576"/>
                <a:gd name="connsiteX13" fmla="*/ 29621 w 28974"/>
                <a:gd name="connsiteY13" fmla="*/ 0 h 44576"/>
                <a:gd name="connsiteX14" fmla="*/ 17318 w 28974"/>
                <a:gd name="connsiteY14" fmla="*/ 32897 h 44576"/>
                <a:gd name="connsiteX15" fmla="*/ 14242 w 28974"/>
                <a:gd name="connsiteY15" fmla="*/ 40230 h 44576"/>
                <a:gd name="connsiteX16" fmla="*/ 10899 w 28974"/>
                <a:gd name="connsiteY16" fmla="*/ 44197 h 44576"/>
                <a:gd name="connsiteX17" fmla="*/ 6397 w 28974"/>
                <a:gd name="connsiteY17" fmla="*/ 45468 h 44576"/>
                <a:gd name="connsiteX18" fmla="*/ 2853 w 28974"/>
                <a:gd name="connsiteY18" fmla="*/ 44777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974" h="44576">
                  <a:moveTo>
                    <a:pt x="2853" y="44777"/>
                  </a:moveTo>
                  <a:lnTo>
                    <a:pt x="2251" y="39628"/>
                  </a:lnTo>
                  <a:cubicBezTo>
                    <a:pt x="3455" y="39962"/>
                    <a:pt x="4502" y="40118"/>
                    <a:pt x="5394" y="40118"/>
                  </a:cubicBezTo>
                  <a:cubicBezTo>
                    <a:pt x="6620" y="40118"/>
                    <a:pt x="7578" y="39918"/>
                    <a:pt x="8313" y="39517"/>
                  </a:cubicBezTo>
                  <a:cubicBezTo>
                    <a:pt x="9049" y="39116"/>
                    <a:pt x="9651" y="38536"/>
                    <a:pt x="10119" y="37823"/>
                  </a:cubicBezTo>
                  <a:cubicBezTo>
                    <a:pt x="10475" y="37266"/>
                    <a:pt x="11033" y="35906"/>
                    <a:pt x="11790" y="33744"/>
                  </a:cubicBezTo>
                  <a:cubicBezTo>
                    <a:pt x="11902" y="33432"/>
                    <a:pt x="12058" y="32986"/>
                    <a:pt x="12281" y="32407"/>
                  </a:cubicBezTo>
                  <a:lnTo>
                    <a:pt x="0" y="0"/>
                  </a:lnTo>
                  <a:lnTo>
                    <a:pt x="5906" y="0"/>
                  </a:lnTo>
                  <a:lnTo>
                    <a:pt x="12637" y="18744"/>
                  </a:lnTo>
                  <a:cubicBezTo>
                    <a:pt x="13507" y="21129"/>
                    <a:pt x="14287" y="23625"/>
                    <a:pt x="14978" y="26233"/>
                  </a:cubicBezTo>
                  <a:cubicBezTo>
                    <a:pt x="15602" y="23714"/>
                    <a:pt x="16359" y="21263"/>
                    <a:pt x="17229" y="18856"/>
                  </a:cubicBezTo>
                  <a:lnTo>
                    <a:pt x="24138" y="0"/>
                  </a:lnTo>
                  <a:lnTo>
                    <a:pt x="29621" y="0"/>
                  </a:lnTo>
                  <a:lnTo>
                    <a:pt x="17318" y="32897"/>
                  </a:lnTo>
                  <a:cubicBezTo>
                    <a:pt x="16003" y="36441"/>
                    <a:pt x="14978" y="38893"/>
                    <a:pt x="14242" y="40230"/>
                  </a:cubicBezTo>
                  <a:cubicBezTo>
                    <a:pt x="13261" y="42035"/>
                    <a:pt x="12147" y="43373"/>
                    <a:pt x="10899" y="44197"/>
                  </a:cubicBezTo>
                  <a:cubicBezTo>
                    <a:pt x="9651" y="45044"/>
                    <a:pt x="8135" y="45468"/>
                    <a:pt x="6397" y="45468"/>
                  </a:cubicBezTo>
                  <a:cubicBezTo>
                    <a:pt x="5349" y="45445"/>
                    <a:pt x="4168" y="45222"/>
                    <a:pt x="2853" y="44777"/>
                  </a:cubicBezTo>
                  <a:close/>
                </a:path>
              </a:pathLst>
            </a:custGeom>
            <a:solidFill>
              <a:srgbClr val="000000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27" name="자유형: 도형 29"/>
            <p:cNvSpPr/>
            <p:nvPr/>
          </p:nvSpPr>
          <p:spPr>
            <a:xfrm>
              <a:off x="8964130" y="6504683"/>
              <a:ext cx="86923" cy="91381"/>
            </a:xfrm>
            <a:custGeom>
              <a:avLst/>
              <a:gdLst>
                <a:gd name="connsiteX0" fmla="*/ 62562 w 86923"/>
                <a:gd name="connsiteY0" fmla="*/ 92518 h 91381"/>
                <a:gd name="connsiteX1" fmla="*/ 42102 w 86923"/>
                <a:gd name="connsiteY1" fmla="*/ 92518 h 91381"/>
                <a:gd name="connsiteX2" fmla="*/ 42102 w 86923"/>
                <a:gd name="connsiteY2" fmla="*/ 83112 h 91381"/>
                <a:gd name="connsiteX3" fmla="*/ 8581 w 86923"/>
                <a:gd name="connsiteY3" fmla="*/ 83112 h 91381"/>
                <a:gd name="connsiteX4" fmla="*/ 2340 w 86923"/>
                <a:gd name="connsiteY4" fmla="*/ 80950 h 91381"/>
                <a:gd name="connsiteX5" fmla="*/ 0 w 86923"/>
                <a:gd name="connsiteY5" fmla="*/ 75222 h 91381"/>
                <a:gd name="connsiteX6" fmla="*/ 0 w 86923"/>
                <a:gd name="connsiteY6" fmla="*/ 1872 h 91381"/>
                <a:gd name="connsiteX7" fmla="*/ 20438 w 86923"/>
                <a:gd name="connsiteY7" fmla="*/ 1872 h 91381"/>
                <a:gd name="connsiteX8" fmla="*/ 20438 w 86923"/>
                <a:gd name="connsiteY8" fmla="*/ 69940 h 91381"/>
                <a:gd name="connsiteX9" fmla="*/ 42102 w 86923"/>
                <a:gd name="connsiteY9" fmla="*/ 69940 h 91381"/>
                <a:gd name="connsiteX10" fmla="*/ 42102 w 86923"/>
                <a:gd name="connsiteY10" fmla="*/ 49814 h 91381"/>
                <a:gd name="connsiteX11" fmla="*/ 25743 w 86923"/>
                <a:gd name="connsiteY11" fmla="*/ 49814 h 91381"/>
                <a:gd name="connsiteX12" fmla="*/ 25743 w 86923"/>
                <a:gd name="connsiteY12" fmla="*/ 36642 h 91381"/>
                <a:gd name="connsiteX13" fmla="*/ 42102 w 86923"/>
                <a:gd name="connsiteY13" fmla="*/ 36642 h 91381"/>
                <a:gd name="connsiteX14" fmla="*/ 42102 w 86923"/>
                <a:gd name="connsiteY14" fmla="*/ 0 h 91381"/>
                <a:gd name="connsiteX15" fmla="*/ 62540 w 86923"/>
                <a:gd name="connsiteY15" fmla="*/ 0 h 91381"/>
                <a:gd name="connsiteX16" fmla="*/ 62540 w 86923"/>
                <a:gd name="connsiteY16" fmla="*/ 92518 h 91381"/>
                <a:gd name="connsiteX17" fmla="*/ 87302 w 86923"/>
                <a:gd name="connsiteY17" fmla="*/ 92518 h 91381"/>
                <a:gd name="connsiteX18" fmla="*/ 66842 w 86923"/>
                <a:gd name="connsiteY18" fmla="*/ 92518 h 91381"/>
                <a:gd name="connsiteX19" fmla="*/ 66842 w 86923"/>
                <a:gd name="connsiteY19" fmla="*/ 0 h 91381"/>
                <a:gd name="connsiteX20" fmla="*/ 87280 w 86923"/>
                <a:gd name="connsiteY20" fmla="*/ 0 h 91381"/>
                <a:gd name="connsiteX21" fmla="*/ 87280 w 86923"/>
                <a:gd name="connsiteY21" fmla="*/ 92518 h 91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6923" h="91381">
                  <a:moveTo>
                    <a:pt x="62562" y="92518"/>
                  </a:moveTo>
                  <a:lnTo>
                    <a:pt x="42102" y="92518"/>
                  </a:lnTo>
                  <a:lnTo>
                    <a:pt x="42102" y="83112"/>
                  </a:lnTo>
                  <a:lnTo>
                    <a:pt x="8581" y="83112"/>
                  </a:lnTo>
                  <a:cubicBezTo>
                    <a:pt x="5995" y="83112"/>
                    <a:pt x="3900" y="82399"/>
                    <a:pt x="2340" y="80950"/>
                  </a:cubicBezTo>
                  <a:cubicBezTo>
                    <a:pt x="780" y="79501"/>
                    <a:pt x="0" y="77607"/>
                    <a:pt x="0" y="75222"/>
                  </a:cubicBezTo>
                  <a:lnTo>
                    <a:pt x="0" y="1872"/>
                  </a:lnTo>
                  <a:lnTo>
                    <a:pt x="20438" y="1872"/>
                  </a:lnTo>
                  <a:lnTo>
                    <a:pt x="20438" y="69940"/>
                  </a:lnTo>
                  <a:lnTo>
                    <a:pt x="42102" y="69940"/>
                  </a:lnTo>
                  <a:lnTo>
                    <a:pt x="42102" y="49814"/>
                  </a:lnTo>
                  <a:lnTo>
                    <a:pt x="25743" y="49814"/>
                  </a:lnTo>
                  <a:lnTo>
                    <a:pt x="25743" y="36642"/>
                  </a:lnTo>
                  <a:lnTo>
                    <a:pt x="42102" y="36642"/>
                  </a:lnTo>
                  <a:lnTo>
                    <a:pt x="42102" y="0"/>
                  </a:lnTo>
                  <a:lnTo>
                    <a:pt x="62540" y="0"/>
                  </a:lnTo>
                  <a:lnTo>
                    <a:pt x="62540" y="92518"/>
                  </a:lnTo>
                  <a:close/>
                  <a:moveTo>
                    <a:pt x="87302" y="92518"/>
                  </a:moveTo>
                  <a:lnTo>
                    <a:pt x="66842" y="92518"/>
                  </a:lnTo>
                  <a:lnTo>
                    <a:pt x="66842" y="0"/>
                  </a:lnTo>
                  <a:lnTo>
                    <a:pt x="87280" y="0"/>
                  </a:lnTo>
                  <a:lnTo>
                    <a:pt x="87280" y="92518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28" name="자유형: 도형 30"/>
            <p:cNvSpPr/>
            <p:nvPr/>
          </p:nvSpPr>
          <p:spPr>
            <a:xfrm>
              <a:off x="9062665" y="6505798"/>
              <a:ext cx="93609" cy="89152"/>
            </a:xfrm>
            <a:custGeom>
              <a:avLst/>
              <a:gdLst>
                <a:gd name="connsiteX0" fmla="*/ 57458 w 93609"/>
                <a:gd name="connsiteY0" fmla="*/ 77295 h 89152"/>
                <a:gd name="connsiteX1" fmla="*/ 95081 w 93609"/>
                <a:gd name="connsiteY1" fmla="*/ 77295 h 89152"/>
                <a:gd name="connsiteX2" fmla="*/ 95081 w 93609"/>
                <a:gd name="connsiteY2" fmla="*/ 90467 h 89152"/>
                <a:gd name="connsiteX3" fmla="*/ 0 w 93609"/>
                <a:gd name="connsiteY3" fmla="*/ 90467 h 89152"/>
                <a:gd name="connsiteX4" fmla="*/ 0 w 93609"/>
                <a:gd name="connsiteY4" fmla="*/ 77295 h 89152"/>
                <a:gd name="connsiteX5" fmla="*/ 36998 w 93609"/>
                <a:gd name="connsiteY5" fmla="*/ 77295 h 89152"/>
                <a:gd name="connsiteX6" fmla="*/ 36998 w 93609"/>
                <a:gd name="connsiteY6" fmla="*/ 59242 h 89152"/>
                <a:gd name="connsiteX7" fmla="*/ 57436 w 93609"/>
                <a:gd name="connsiteY7" fmla="*/ 59242 h 89152"/>
                <a:gd name="connsiteX8" fmla="*/ 57436 w 93609"/>
                <a:gd name="connsiteY8" fmla="*/ 77295 h 89152"/>
                <a:gd name="connsiteX9" fmla="*/ 76113 w 93609"/>
                <a:gd name="connsiteY9" fmla="*/ 8247 h 89152"/>
                <a:gd name="connsiteX10" fmla="*/ 87725 w 93609"/>
                <a:gd name="connsiteY10" fmla="*/ 28105 h 89152"/>
                <a:gd name="connsiteX11" fmla="*/ 76113 w 93609"/>
                <a:gd name="connsiteY11" fmla="*/ 48075 h 89152"/>
                <a:gd name="connsiteX12" fmla="*/ 48164 w 93609"/>
                <a:gd name="connsiteY12" fmla="*/ 56411 h 89152"/>
                <a:gd name="connsiteX13" fmla="*/ 20304 w 93609"/>
                <a:gd name="connsiteY13" fmla="*/ 48075 h 89152"/>
                <a:gd name="connsiteX14" fmla="*/ 8804 w 93609"/>
                <a:gd name="connsiteY14" fmla="*/ 28105 h 89152"/>
                <a:gd name="connsiteX15" fmla="*/ 20304 w 93609"/>
                <a:gd name="connsiteY15" fmla="*/ 8247 h 89152"/>
                <a:gd name="connsiteX16" fmla="*/ 48164 w 93609"/>
                <a:gd name="connsiteY16" fmla="*/ 0 h 89152"/>
                <a:gd name="connsiteX17" fmla="*/ 76113 w 93609"/>
                <a:gd name="connsiteY17" fmla="*/ 8247 h 89152"/>
                <a:gd name="connsiteX18" fmla="*/ 34836 w 93609"/>
                <a:gd name="connsiteY18" fmla="*/ 17563 h 89152"/>
                <a:gd name="connsiteX19" fmla="*/ 29242 w 93609"/>
                <a:gd name="connsiteY19" fmla="*/ 28217 h 89152"/>
                <a:gd name="connsiteX20" fmla="*/ 34836 w 93609"/>
                <a:gd name="connsiteY20" fmla="*/ 38781 h 89152"/>
                <a:gd name="connsiteX21" fmla="*/ 48253 w 93609"/>
                <a:gd name="connsiteY21" fmla="*/ 43261 h 89152"/>
                <a:gd name="connsiteX22" fmla="*/ 61671 w 93609"/>
                <a:gd name="connsiteY22" fmla="*/ 38781 h 89152"/>
                <a:gd name="connsiteX23" fmla="*/ 67265 w 93609"/>
                <a:gd name="connsiteY23" fmla="*/ 28217 h 89152"/>
                <a:gd name="connsiteX24" fmla="*/ 61671 w 93609"/>
                <a:gd name="connsiteY24" fmla="*/ 17563 h 89152"/>
                <a:gd name="connsiteX25" fmla="*/ 48253 w 93609"/>
                <a:gd name="connsiteY25" fmla="*/ 13172 h 89152"/>
                <a:gd name="connsiteX26" fmla="*/ 34836 w 93609"/>
                <a:gd name="connsiteY26" fmla="*/ 17563 h 89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609" h="89152">
                  <a:moveTo>
                    <a:pt x="57458" y="77295"/>
                  </a:moveTo>
                  <a:lnTo>
                    <a:pt x="95081" y="77295"/>
                  </a:lnTo>
                  <a:lnTo>
                    <a:pt x="95081" y="90467"/>
                  </a:lnTo>
                  <a:lnTo>
                    <a:pt x="0" y="90467"/>
                  </a:lnTo>
                  <a:lnTo>
                    <a:pt x="0" y="77295"/>
                  </a:lnTo>
                  <a:lnTo>
                    <a:pt x="36998" y="77295"/>
                  </a:lnTo>
                  <a:lnTo>
                    <a:pt x="36998" y="59242"/>
                  </a:lnTo>
                  <a:lnTo>
                    <a:pt x="57436" y="59242"/>
                  </a:lnTo>
                  <a:lnTo>
                    <a:pt x="57436" y="77295"/>
                  </a:lnTo>
                  <a:close/>
                  <a:moveTo>
                    <a:pt x="76113" y="8247"/>
                  </a:moveTo>
                  <a:cubicBezTo>
                    <a:pt x="83847" y="13752"/>
                    <a:pt x="87725" y="20371"/>
                    <a:pt x="87725" y="28105"/>
                  </a:cubicBezTo>
                  <a:cubicBezTo>
                    <a:pt x="87725" y="35861"/>
                    <a:pt x="83847" y="42503"/>
                    <a:pt x="76113" y="48075"/>
                  </a:cubicBezTo>
                  <a:cubicBezTo>
                    <a:pt x="68380" y="53625"/>
                    <a:pt x="59063" y="56411"/>
                    <a:pt x="48164" y="56411"/>
                  </a:cubicBezTo>
                  <a:cubicBezTo>
                    <a:pt x="37265" y="56411"/>
                    <a:pt x="27971" y="53625"/>
                    <a:pt x="20304" y="48075"/>
                  </a:cubicBezTo>
                  <a:cubicBezTo>
                    <a:pt x="12637" y="42526"/>
                    <a:pt x="8804" y="35861"/>
                    <a:pt x="8804" y="28105"/>
                  </a:cubicBezTo>
                  <a:cubicBezTo>
                    <a:pt x="8804" y="20349"/>
                    <a:pt x="12637" y="13729"/>
                    <a:pt x="20304" y="8247"/>
                  </a:cubicBezTo>
                  <a:cubicBezTo>
                    <a:pt x="27971" y="2741"/>
                    <a:pt x="37265" y="0"/>
                    <a:pt x="48164" y="0"/>
                  </a:cubicBezTo>
                  <a:cubicBezTo>
                    <a:pt x="59063" y="0"/>
                    <a:pt x="68380" y="2764"/>
                    <a:pt x="76113" y="8247"/>
                  </a:cubicBezTo>
                  <a:close/>
                  <a:moveTo>
                    <a:pt x="34836" y="17563"/>
                  </a:moveTo>
                  <a:cubicBezTo>
                    <a:pt x="31114" y="20483"/>
                    <a:pt x="29242" y="24027"/>
                    <a:pt x="29242" y="28217"/>
                  </a:cubicBezTo>
                  <a:cubicBezTo>
                    <a:pt x="29242" y="32273"/>
                    <a:pt x="31114" y="35795"/>
                    <a:pt x="34836" y="38781"/>
                  </a:cubicBezTo>
                  <a:cubicBezTo>
                    <a:pt x="38558" y="41768"/>
                    <a:pt x="43038" y="43261"/>
                    <a:pt x="48253" y="43261"/>
                  </a:cubicBezTo>
                  <a:cubicBezTo>
                    <a:pt x="53469" y="43261"/>
                    <a:pt x="57926" y="41768"/>
                    <a:pt x="61671" y="38781"/>
                  </a:cubicBezTo>
                  <a:cubicBezTo>
                    <a:pt x="65393" y="35795"/>
                    <a:pt x="67265" y="32273"/>
                    <a:pt x="67265" y="28217"/>
                  </a:cubicBezTo>
                  <a:cubicBezTo>
                    <a:pt x="67265" y="24027"/>
                    <a:pt x="65393" y="20483"/>
                    <a:pt x="61671" y="17563"/>
                  </a:cubicBezTo>
                  <a:cubicBezTo>
                    <a:pt x="57949" y="14643"/>
                    <a:pt x="53469" y="13172"/>
                    <a:pt x="48253" y="13172"/>
                  </a:cubicBezTo>
                  <a:cubicBezTo>
                    <a:pt x="43038" y="13172"/>
                    <a:pt x="38580" y="14621"/>
                    <a:pt x="34836" y="17563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29" name="자유형: 도형 31"/>
            <p:cNvSpPr/>
            <p:nvPr/>
          </p:nvSpPr>
          <p:spPr>
            <a:xfrm>
              <a:off x="9199737" y="6496303"/>
              <a:ext cx="86923" cy="104754"/>
            </a:xfrm>
            <a:custGeom>
              <a:avLst/>
              <a:gdLst>
                <a:gd name="connsiteX0" fmla="*/ 55876 w 86923"/>
                <a:gd name="connsiteY0" fmla="*/ 95772 h 104753"/>
                <a:gd name="connsiteX1" fmla="*/ 8960 w 86923"/>
                <a:gd name="connsiteY1" fmla="*/ 95772 h 104753"/>
                <a:gd name="connsiteX2" fmla="*/ 2452 w 86923"/>
                <a:gd name="connsiteY2" fmla="*/ 93320 h 104753"/>
                <a:gd name="connsiteX3" fmla="*/ 0 w 86923"/>
                <a:gd name="connsiteY3" fmla="*/ 86812 h 104753"/>
                <a:gd name="connsiteX4" fmla="*/ 0 w 86923"/>
                <a:gd name="connsiteY4" fmla="*/ 3834 h 104753"/>
                <a:gd name="connsiteX5" fmla="*/ 21330 w 86923"/>
                <a:gd name="connsiteY5" fmla="*/ 3834 h 104753"/>
                <a:gd name="connsiteX6" fmla="*/ 21330 w 86923"/>
                <a:gd name="connsiteY6" fmla="*/ 33276 h 104753"/>
                <a:gd name="connsiteX7" fmla="*/ 34546 w 86923"/>
                <a:gd name="connsiteY7" fmla="*/ 33276 h 104753"/>
                <a:gd name="connsiteX8" fmla="*/ 34546 w 86923"/>
                <a:gd name="connsiteY8" fmla="*/ 3834 h 104753"/>
                <a:gd name="connsiteX9" fmla="*/ 55876 w 86923"/>
                <a:gd name="connsiteY9" fmla="*/ 3834 h 104753"/>
                <a:gd name="connsiteX10" fmla="*/ 55876 w 86923"/>
                <a:gd name="connsiteY10" fmla="*/ 95772 h 104753"/>
                <a:gd name="connsiteX11" fmla="*/ 21330 w 86923"/>
                <a:gd name="connsiteY11" fmla="*/ 80839 h 104753"/>
                <a:gd name="connsiteX12" fmla="*/ 34546 w 86923"/>
                <a:gd name="connsiteY12" fmla="*/ 80839 h 104753"/>
                <a:gd name="connsiteX13" fmla="*/ 34546 w 86923"/>
                <a:gd name="connsiteY13" fmla="*/ 48209 h 104753"/>
                <a:gd name="connsiteX14" fmla="*/ 21330 w 86923"/>
                <a:gd name="connsiteY14" fmla="*/ 48209 h 104753"/>
                <a:gd name="connsiteX15" fmla="*/ 21330 w 86923"/>
                <a:gd name="connsiteY15" fmla="*/ 80839 h 104753"/>
                <a:gd name="connsiteX16" fmla="*/ 87458 w 86923"/>
                <a:gd name="connsiteY16" fmla="*/ 104954 h 104753"/>
                <a:gd name="connsiteX17" fmla="*/ 66128 w 86923"/>
                <a:gd name="connsiteY17" fmla="*/ 104954 h 104753"/>
                <a:gd name="connsiteX18" fmla="*/ 66128 w 86923"/>
                <a:gd name="connsiteY18" fmla="*/ 0 h 104753"/>
                <a:gd name="connsiteX19" fmla="*/ 87458 w 86923"/>
                <a:gd name="connsiteY19" fmla="*/ 0 h 104753"/>
                <a:gd name="connsiteX20" fmla="*/ 87458 w 86923"/>
                <a:gd name="connsiteY20" fmla="*/ 104954 h 10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6923" h="104753">
                  <a:moveTo>
                    <a:pt x="55876" y="95772"/>
                  </a:moveTo>
                  <a:lnTo>
                    <a:pt x="8960" y="95772"/>
                  </a:lnTo>
                  <a:cubicBezTo>
                    <a:pt x="6263" y="95772"/>
                    <a:pt x="4079" y="94947"/>
                    <a:pt x="2452" y="93320"/>
                  </a:cubicBezTo>
                  <a:cubicBezTo>
                    <a:pt x="825" y="91693"/>
                    <a:pt x="0" y="89509"/>
                    <a:pt x="0" y="86812"/>
                  </a:cubicBezTo>
                  <a:lnTo>
                    <a:pt x="0" y="3834"/>
                  </a:lnTo>
                  <a:lnTo>
                    <a:pt x="21330" y="3834"/>
                  </a:lnTo>
                  <a:lnTo>
                    <a:pt x="21330" y="33276"/>
                  </a:lnTo>
                  <a:lnTo>
                    <a:pt x="34546" y="33276"/>
                  </a:lnTo>
                  <a:lnTo>
                    <a:pt x="34546" y="3834"/>
                  </a:lnTo>
                  <a:lnTo>
                    <a:pt x="55876" y="3834"/>
                  </a:lnTo>
                  <a:lnTo>
                    <a:pt x="55876" y="95772"/>
                  </a:lnTo>
                  <a:close/>
                  <a:moveTo>
                    <a:pt x="21330" y="80839"/>
                  </a:moveTo>
                  <a:lnTo>
                    <a:pt x="34546" y="80839"/>
                  </a:lnTo>
                  <a:lnTo>
                    <a:pt x="34546" y="48209"/>
                  </a:lnTo>
                  <a:lnTo>
                    <a:pt x="21330" y="48209"/>
                  </a:lnTo>
                  <a:lnTo>
                    <a:pt x="21330" y="80839"/>
                  </a:lnTo>
                  <a:close/>
                  <a:moveTo>
                    <a:pt x="87458" y="104954"/>
                  </a:moveTo>
                  <a:lnTo>
                    <a:pt x="66128" y="104954"/>
                  </a:lnTo>
                  <a:lnTo>
                    <a:pt x="66128" y="0"/>
                  </a:lnTo>
                  <a:lnTo>
                    <a:pt x="87458" y="0"/>
                  </a:lnTo>
                  <a:lnTo>
                    <a:pt x="87458" y="104954"/>
                  </a:lnTo>
                  <a:close/>
                </a:path>
              </a:pathLst>
            </a:custGeom>
            <a:solidFill>
              <a:srgbClr val="F05822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30" name="자유형: 도형 36"/>
            <p:cNvSpPr/>
            <p:nvPr/>
          </p:nvSpPr>
          <p:spPr>
            <a:xfrm>
              <a:off x="9304223" y="6496526"/>
              <a:ext cx="93609" cy="100296"/>
            </a:xfrm>
            <a:custGeom>
              <a:avLst/>
              <a:gdLst>
                <a:gd name="connsiteX0" fmla="*/ 72547 w 93609"/>
                <a:gd name="connsiteY0" fmla="*/ 72302 h 100296"/>
                <a:gd name="connsiteX1" fmla="*/ 53981 w 93609"/>
                <a:gd name="connsiteY1" fmla="*/ 72302 h 100296"/>
                <a:gd name="connsiteX2" fmla="*/ 53981 w 93609"/>
                <a:gd name="connsiteY2" fmla="*/ 36686 h 100296"/>
                <a:gd name="connsiteX3" fmla="*/ 49925 w 93609"/>
                <a:gd name="connsiteY3" fmla="*/ 36686 h 100296"/>
                <a:gd name="connsiteX4" fmla="*/ 42236 w 93609"/>
                <a:gd name="connsiteY4" fmla="*/ 53647 h 100296"/>
                <a:gd name="connsiteX5" fmla="*/ 25809 w 93609"/>
                <a:gd name="connsiteY5" fmla="*/ 59955 h 100296"/>
                <a:gd name="connsiteX6" fmla="*/ 8001 w 93609"/>
                <a:gd name="connsiteY6" fmla="*/ 51352 h 100296"/>
                <a:gd name="connsiteX7" fmla="*/ 0 w 93609"/>
                <a:gd name="connsiteY7" fmla="*/ 29443 h 100296"/>
                <a:gd name="connsiteX8" fmla="*/ 8001 w 93609"/>
                <a:gd name="connsiteY8" fmla="*/ 7979 h 100296"/>
                <a:gd name="connsiteX9" fmla="*/ 25809 w 93609"/>
                <a:gd name="connsiteY9" fmla="*/ 22 h 100296"/>
                <a:gd name="connsiteX10" fmla="*/ 42013 w 93609"/>
                <a:gd name="connsiteY10" fmla="*/ 5238 h 100296"/>
                <a:gd name="connsiteX11" fmla="*/ 49903 w 93609"/>
                <a:gd name="connsiteY11" fmla="*/ 21775 h 100296"/>
                <a:gd name="connsiteX12" fmla="*/ 53959 w 93609"/>
                <a:gd name="connsiteY12" fmla="*/ 21775 h 100296"/>
                <a:gd name="connsiteX13" fmla="*/ 53959 w 93609"/>
                <a:gd name="connsiteY13" fmla="*/ 0 h 100296"/>
                <a:gd name="connsiteX14" fmla="*/ 72525 w 93609"/>
                <a:gd name="connsiteY14" fmla="*/ 0 h 100296"/>
                <a:gd name="connsiteX15" fmla="*/ 72525 w 93609"/>
                <a:gd name="connsiteY15" fmla="*/ 72302 h 100296"/>
                <a:gd name="connsiteX16" fmla="*/ 12414 w 93609"/>
                <a:gd name="connsiteY16" fmla="*/ 62273 h 100296"/>
                <a:gd name="connsiteX17" fmla="*/ 33744 w 93609"/>
                <a:gd name="connsiteY17" fmla="*/ 62273 h 100296"/>
                <a:gd name="connsiteX18" fmla="*/ 33744 w 93609"/>
                <a:gd name="connsiteY18" fmla="*/ 87436 h 100296"/>
                <a:gd name="connsiteX19" fmla="*/ 95593 w 93609"/>
                <a:gd name="connsiteY19" fmla="*/ 87436 h 100296"/>
                <a:gd name="connsiteX20" fmla="*/ 95593 w 93609"/>
                <a:gd name="connsiteY20" fmla="*/ 102369 h 100296"/>
                <a:gd name="connsiteX21" fmla="*/ 21374 w 93609"/>
                <a:gd name="connsiteY21" fmla="*/ 102369 h 100296"/>
                <a:gd name="connsiteX22" fmla="*/ 14866 w 93609"/>
                <a:gd name="connsiteY22" fmla="*/ 99917 h 100296"/>
                <a:gd name="connsiteX23" fmla="*/ 12414 w 93609"/>
                <a:gd name="connsiteY23" fmla="*/ 93409 h 100296"/>
                <a:gd name="connsiteX24" fmla="*/ 12414 w 93609"/>
                <a:gd name="connsiteY24" fmla="*/ 62273 h 100296"/>
                <a:gd name="connsiteX25" fmla="*/ 21263 w 93609"/>
                <a:gd name="connsiteY25" fmla="*/ 19301 h 100296"/>
                <a:gd name="connsiteX26" fmla="*/ 19457 w 93609"/>
                <a:gd name="connsiteY26" fmla="*/ 29955 h 100296"/>
                <a:gd name="connsiteX27" fmla="*/ 21263 w 93609"/>
                <a:gd name="connsiteY27" fmla="*/ 40497 h 100296"/>
                <a:gd name="connsiteX28" fmla="*/ 25854 w 93609"/>
                <a:gd name="connsiteY28" fmla="*/ 44977 h 100296"/>
                <a:gd name="connsiteX29" fmla="*/ 30869 w 93609"/>
                <a:gd name="connsiteY29" fmla="*/ 40497 h 100296"/>
                <a:gd name="connsiteX30" fmla="*/ 32897 w 93609"/>
                <a:gd name="connsiteY30" fmla="*/ 29955 h 100296"/>
                <a:gd name="connsiteX31" fmla="*/ 30869 w 93609"/>
                <a:gd name="connsiteY31" fmla="*/ 19301 h 100296"/>
                <a:gd name="connsiteX32" fmla="*/ 25854 w 93609"/>
                <a:gd name="connsiteY32" fmla="*/ 14911 h 100296"/>
                <a:gd name="connsiteX33" fmla="*/ 21263 w 93609"/>
                <a:gd name="connsiteY33" fmla="*/ 19301 h 100296"/>
                <a:gd name="connsiteX34" fmla="*/ 94100 w 93609"/>
                <a:gd name="connsiteY34" fmla="*/ 72302 h 100296"/>
                <a:gd name="connsiteX35" fmla="*/ 75534 w 93609"/>
                <a:gd name="connsiteY35" fmla="*/ 72302 h 100296"/>
                <a:gd name="connsiteX36" fmla="*/ 75534 w 93609"/>
                <a:gd name="connsiteY36" fmla="*/ 0 h 100296"/>
                <a:gd name="connsiteX37" fmla="*/ 94100 w 93609"/>
                <a:gd name="connsiteY37" fmla="*/ 0 h 100296"/>
                <a:gd name="connsiteX38" fmla="*/ 94100 w 93609"/>
                <a:gd name="connsiteY38" fmla="*/ 72302 h 10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93609" h="100296">
                  <a:moveTo>
                    <a:pt x="72547" y="72302"/>
                  </a:moveTo>
                  <a:lnTo>
                    <a:pt x="53981" y="72302"/>
                  </a:lnTo>
                  <a:lnTo>
                    <a:pt x="53981" y="36686"/>
                  </a:lnTo>
                  <a:lnTo>
                    <a:pt x="49925" y="36686"/>
                  </a:lnTo>
                  <a:cubicBezTo>
                    <a:pt x="49078" y="43796"/>
                    <a:pt x="46515" y="49435"/>
                    <a:pt x="42236" y="53647"/>
                  </a:cubicBezTo>
                  <a:cubicBezTo>
                    <a:pt x="37979" y="57837"/>
                    <a:pt x="32496" y="59955"/>
                    <a:pt x="25809" y="59955"/>
                  </a:cubicBezTo>
                  <a:cubicBezTo>
                    <a:pt x="19257" y="59955"/>
                    <a:pt x="13328" y="57080"/>
                    <a:pt x="8001" y="51352"/>
                  </a:cubicBezTo>
                  <a:cubicBezTo>
                    <a:pt x="2675" y="45601"/>
                    <a:pt x="0" y="38313"/>
                    <a:pt x="0" y="29443"/>
                  </a:cubicBezTo>
                  <a:cubicBezTo>
                    <a:pt x="0" y="20438"/>
                    <a:pt x="2675" y="13284"/>
                    <a:pt x="8001" y="7979"/>
                  </a:cubicBezTo>
                  <a:cubicBezTo>
                    <a:pt x="13328" y="2675"/>
                    <a:pt x="19279" y="22"/>
                    <a:pt x="25809" y="22"/>
                  </a:cubicBezTo>
                  <a:cubicBezTo>
                    <a:pt x="32496" y="22"/>
                    <a:pt x="37890" y="1761"/>
                    <a:pt x="42013" y="5238"/>
                  </a:cubicBezTo>
                  <a:cubicBezTo>
                    <a:pt x="46136" y="8715"/>
                    <a:pt x="48766" y="14220"/>
                    <a:pt x="49903" y="21775"/>
                  </a:cubicBezTo>
                  <a:lnTo>
                    <a:pt x="53959" y="21775"/>
                  </a:lnTo>
                  <a:lnTo>
                    <a:pt x="53959" y="0"/>
                  </a:lnTo>
                  <a:lnTo>
                    <a:pt x="72525" y="0"/>
                  </a:lnTo>
                  <a:lnTo>
                    <a:pt x="72525" y="72302"/>
                  </a:lnTo>
                  <a:close/>
                  <a:moveTo>
                    <a:pt x="12414" y="62273"/>
                  </a:moveTo>
                  <a:lnTo>
                    <a:pt x="33744" y="62273"/>
                  </a:lnTo>
                  <a:lnTo>
                    <a:pt x="33744" y="87436"/>
                  </a:lnTo>
                  <a:lnTo>
                    <a:pt x="95593" y="87436"/>
                  </a:lnTo>
                  <a:lnTo>
                    <a:pt x="95593" y="102369"/>
                  </a:lnTo>
                  <a:lnTo>
                    <a:pt x="21374" y="102369"/>
                  </a:lnTo>
                  <a:cubicBezTo>
                    <a:pt x="18677" y="102369"/>
                    <a:pt x="16493" y="101544"/>
                    <a:pt x="14866" y="99917"/>
                  </a:cubicBezTo>
                  <a:cubicBezTo>
                    <a:pt x="13239" y="98290"/>
                    <a:pt x="12414" y="96106"/>
                    <a:pt x="12414" y="93409"/>
                  </a:cubicBezTo>
                  <a:lnTo>
                    <a:pt x="12414" y="62273"/>
                  </a:lnTo>
                  <a:close/>
                  <a:moveTo>
                    <a:pt x="21263" y="19301"/>
                  </a:moveTo>
                  <a:cubicBezTo>
                    <a:pt x="20059" y="22221"/>
                    <a:pt x="19457" y="25787"/>
                    <a:pt x="19457" y="29955"/>
                  </a:cubicBezTo>
                  <a:cubicBezTo>
                    <a:pt x="19457" y="33989"/>
                    <a:pt x="20059" y="37511"/>
                    <a:pt x="21263" y="40497"/>
                  </a:cubicBezTo>
                  <a:cubicBezTo>
                    <a:pt x="22466" y="43484"/>
                    <a:pt x="24004" y="44977"/>
                    <a:pt x="25854" y="44977"/>
                  </a:cubicBezTo>
                  <a:cubicBezTo>
                    <a:pt x="27838" y="44977"/>
                    <a:pt x="29509" y="43484"/>
                    <a:pt x="30869" y="40497"/>
                  </a:cubicBezTo>
                  <a:cubicBezTo>
                    <a:pt x="32228" y="37511"/>
                    <a:pt x="32897" y="33989"/>
                    <a:pt x="32897" y="29955"/>
                  </a:cubicBezTo>
                  <a:cubicBezTo>
                    <a:pt x="32897" y="25787"/>
                    <a:pt x="32228" y="22221"/>
                    <a:pt x="30869" y="19301"/>
                  </a:cubicBezTo>
                  <a:cubicBezTo>
                    <a:pt x="29509" y="16382"/>
                    <a:pt x="27838" y="14911"/>
                    <a:pt x="25854" y="14911"/>
                  </a:cubicBezTo>
                  <a:cubicBezTo>
                    <a:pt x="23982" y="14911"/>
                    <a:pt x="22466" y="16382"/>
                    <a:pt x="21263" y="19301"/>
                  </a:cubicBezTo>
                  <a:close/>
                  <a:moveTo>
                    <a:pt x="94100" y="72302"/>
                  </a:moveTo>
                  <a:lnTo>
                    <a:pt x="75534" y="72302"/>
                  </a:lnTo>
                  <a:lnTo>
                    <a:pt x="75534" y="0"/>
                  </a:lnTo>
                  <a:lnTo>
                    <a:pt x="94100" y="0"/>
                  </a:lnTo>
                  <a:lnTo>
                    <a:pt x="94100" y="72302"/>
                  </a:lnTo>
                  <a:close/>
                </a:path>
              </a:pathLst>
            </a:custGeom>
            <a:solidFill>
              <a:srgbClr val="F05822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31" name="자유형: 도형 38"/>
            <p:cNvSpPr/>
            <p:nvPr/>
          </p:nvSpPr>
          <p:spPr>
            <a:xfrm>
              <a:off x="9413701" y="6496526"/>
              <a:ext cx="93609" cy="102525"/>
            </a:xfrm>
            <a:custGeom>
              <a:avLst/>
              <a:gdLst>
                <a:gd name="connsiteX0" fmla="*/ 71232 w 93609"/>
                <a:gd name="connsiteY0" fmla="*/ 104509 h 102525"/>
                <a:gd name="connsiteX1" fmla="*/ 52042 w 93609"/>
                <a:gd name="connsiteY1" fmla="*/ 104509 h 102525"/>
                <a:gd name="connsiteX2" fmla="*/ 52042 w 93609"/>
                <a:gd name="connsiteY2" fmla="*/ 52890 h 102525"/>
                <a:gd name="connsiteX3" fmla="*/ 47563 w 93609"/>
                <a:gd name="connsiteY3" fmla="*/ 52890 h 102525"/>
                <a:gd name="connsiteX4" fmla="*/ 40408 w 93609"/>
                <a:gd name="connsiteY4" fmla="*/ 84449 h 102525"/>
                <a:gd name="connsiteX5" fmla="*/ 24093 w 93609"/>
                <a:gd name="connsiteY5" fmla="*/ 92986 h 102525"/>
                <a:gd name="connsiteX6" fmla="*/ 7244 w 93609"/>
                <a:gd name="connsiteY6" fmla="*/ 82600 h 102525"/>
                <a:gd name="connsiteX7" fmla="*/ 0 w 93609"/>
                <a:gd name="connsiteY7" fmla="*/ 48075 h 102525"/>
                <a:gd name="connsiteX8" fmla="*/ 7244 w 93609"/>
                <a:gd name="connsiteY8" fmla="*/ 13462 h 102525"/>
                <a:gd name="connsiteX9" fmla="*/ 24093 w 93609"/>
                <a:gd name="connsiteY9" fmla="*/ 3187 h 102525"/>
                <a:gd name="connsiteX10" fmla="*/ 39873 w 93609"/>
                <a:gd name="connsiteY10" fmla="*/ 11077 h 102525"/>
                <a:gd name="connsiteX11" fmla="*/ 47563 w 93609"/>
                <a:gd name="connsiteY11" fmla="*/ 37957 h 102525"/>
                <a:gd name="connsiteX12" fmla="*/ 52042 w 93609"/>
                <a:gd name="connsiteY12" fmla="*/ 37957 h 102525"/>
                <a:gd name="connsiteX13" fmla="*/ 52042 w 93609"/>
                <a:gd name="connsiteY13" fmla="*/ 0 h 102525"/>
                <a:gd name="connsiteX14" fmla="*/ 71232 w 93609"/>
                <a:gd name="connsiteY14" fmla="*/ 0 h 102525"/>
                <a:gd name="connsiteX15" fmla="*/ 71232 w 93609"/>
                <a:gd name="connsiteY15" fmla="*/ 104509 h 102525"/>
                <a:gd name="connsiteX16" fmla="*/ 20349 w 93609"/>
                <a:gd name="connsiteY16" fmla="*/ 24584 h 102525"/>
                <a:gd name="connsiteX17" fmla="*/ 18744 w 93609"/>
                <a:gd name="connsiteY17" fmla="*/ 48098 h 102525"/>
                <a:gd name="connsiteX18" fmla="*/ 20349 w 93609"/>
                <a:gd name="connsiteY18" fmla="*/ 71612 h 102525"/>
                <a:gd name="connsiteX19" fmla="*/ 24071 w 93609"/>
                <a:gd name="connsiteY19" fmla="*/ 78075 h 102525"/>
                <a:gd name="connsiteX20" fmla="*/ 28016 w 93609"/>
                <a:gd name="connsiteY20" fmla="*/ 71612 h 102525"/>
                <a:gd name="connsiteX21" fmla="*/ 29621 w 93609"/>
                <a:gd name="connsiteY21" fmla="*/ 48098 h 102525"/>
                <a:gd name="connsiteX22" fmla="*/ 28016 w 93609"/>
                <a:gd name="connsiteY22" fmla="*/ 24584 h 102525"/>
                <a:gd name="connsiteX23" fmla="*/ 24071 w 93609"/>
                <a:gd name="connsiteY23" fmla="*/ 18142 h 102525"/>
                <a:gd name="connsiteX24" fmla="*/ 20349 w 93609"/>
                <a:gd name="connsiteY24" fmla="*/ 24584 h 102525"/>
                <a:gd name="connsiteX25" fmla="*/ 93832 w 93609"/>
                <a:gd name="connsiteY25" fmla="*/ 104509 h 102525"/>
                <a:gd name="connsiteX26" fmla="*/ 74642 w 93609"/>
                <a:gd name="connsiteY26" fmla="*/ 104509 h 102525"/>
                <a:gd name="connsiteX27" fmla="*/ 74642 w 93609"/>
                <a:gd name="connsiteY27" fmla="*/ 0 h 102525"/>
                <a:gd name="connsiteX28" fmla="*/ 93832 w 93609"/>
                <a:gd name="connsiteY28" fmla="*/ 0 h 102525"/>
                <a:gd name="connsiteX29" fmla="*/ 93832 w 93609"/>
                <a:gd name="connsiteY29" fmla="*/ 104509 h 10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3609" h="102525">
                  <a:moveTo>
                    <a:pt x="71232" y="104509"/>
                  </a:moveTo>
                  <a:lnTo>
                    <a:pt x="52042" y="104509"/>
                  </a:lnTo>
                  <a:lnTo>
                    <a:pt x="52042" y="52890"/>
                  </a:lnTo>
                  <a:lnTo>
                    <a:pt x="47563" y="52890"/>
                  </a:lnTo>
                  <a:cubicBezTo>
                    <a:pt x="47273" y="68246"/>
                    <a:pt x="44888" y="78766"/>
                    <a:pt x="40408" y="84449"/>
                  </a:cubicBezTo>
                  <a:cubicBezTo>
                    <a:pt x="35928" y="90133"/>
                    <a:pt x="30490" y="92986"/>
                    <a:pt x="24093" y="92986"/>
                  </a:cubicBezTo>
                  <a:cubicBezTo>
                    <a:pt x="17697" y="92986"/>
                    <a:pt x="12080" y="89531"/>
                    <a:pt x="7244" y="82600"/>
                  </a:cubicBezTo>
                  <a:cubicBezTo>
                    <a:pt x="2407" y="75668"/>
                    <a:pt x="0" y="64167"/>
                    <a:pt x="0" y="48075"/>
                  </a:cubicBezTo>
                  <a:cubicBezTo>
                    <a:pt x="0" y="31850"/>
                    <a:pt x="2407" y="20304"/>
                    <a:pt x="7244" y="13462"/>
                  </a:cubicBezTo>
                  <a:cubicBezTo>
                    <a:pt x="12080" y="6620"/>
                    <a:pt x="17697" y="3187"/>
                    <a:pt x="24093" y="3187"/>
                  </a:cubicBezTo>
                  <a:cubicBezTo>
                    <a:pt x="30490" y="3187"/>
                    <a:pt x="35750" y="5817"/>
                    <a:pt x="39873" y="11077"/>
                  </a:cubicBezTo>
                  <a:cubicBezTo>
                    <a:pt x="43996" y="16337"/>
                    <a:pt x="46560" y="25297"/>
                    <a:pt x="47563" y="37957"/>
                  </a:cubicBezTo>
                  <a:lnTo>
                    <a:pt x="52042" y="37957"/>
                  </a:lnTo>
                  <a:lnTo>
                    <a:pt x="52042" y="0"/>
                  </a:lnTo>
                  <a:lnTo>
                    <a:pt x="71232" y="0"/>
                  </a:lnTo>
                  <a:lnTo>
                    <a:pt x="71232" y="104509"/>
                  </a:lnTo>
                  <a:close/>
                  <a:moveTo>
                    <a:pt x="20349" y="24584"/>
                  </a:moveTo>
                  <a:cubicBezTo>
                    <a:pt x="19279" y="28885"/>
                    <a:pt x="18744" y="36731"/>
                    <a:pt x="18744" y="48098"/>
                  </a:cubicBezTo>
                  <a:cubicBezTo>
                    <a:pt x="18744" y="59465"/>
                    <a:pt x="19279" y="67310"/>
                    <a:pt x="20349" y="71612"/>
                  </a:cubicBezTo>
                  <a:cubicBezTo>
                    <a:pt x="21419" y="75913"/>
                    <a:pt x="22667" y="78075"/>
                    <a:pt x="24071" y="78075"/>
                  </a:cubicBezTo>
                  <a:cubicBezTo>
                    <a:pt x="25631" y="78075"/>
                    <a:pt x="26946" y="75935"/>
                    <a:pt x="28016" y="71612"/>
                  </a:cubicBezTo>
                  <a:cubicBezTo>
                    <a:pt x="29086" y="67310"/>
                    <a:pt x="29621" y="59465"/>
                    <a:pt x="29621" y="48098"/>
                  </a:cubicBezTo>
                  <a:cubicBezTo>
                    <a:pt x="29621" y="36731"/>
                    <a:pt x="29086" y="28885"/>
                    <a:pt x="28016" y="24584"/>
                  </a:cubicBezTo>
                  <a:cubicBezTo>
                    <a:pt x="26946" y="20282"/>
                    <a:pt x="25631" y="18142"/>
                    <a:pt x="24071" y="18142"/>
                  </a:cubicBezTo>
                  <a:cubicBezTo>
                    <a:pt x="22667" y="18120"/>
                    <a:pt x="21419" y="20282"/>
                    <a:pt x="20349" y="24584"/>
                  </a:cubicBezTo>
                  <a:close/>
                  <a:moveTo>
                    <a:pt x="93832" y="104509"/>
                  </a:moveTo>
                  <a:lnTo>
                    <a:pt x="74642" y="104509"/>
                  </a:lnTo>
                  <a:lnTo>
                    <a:pt x="74642" y="0"/>
                  </a:lnTo>
                  <a:lnTo>
                    <a:pt x="93832" y="0"/>
                  </a:lnTo>
                  <a:lnTo>
                    <a:pt x="93832" y="104509"/>
                  </a:lnTo>
                  <a:close/>
                </a:path>
              </a:pathLst>
            </a:custGeom>
            <a:solidFill>
              <a:srgbClr val="F05822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  <p:sp>
          <p:nvSpPr>
            <p:cNvPr id="32" name="자유형: 도형 39"/>
            <p:cNvSpPr/>
            <p:nvPr/>
          </p:nvSpPr>
          <p:spPr>
            <a:xfrm>
              <a:off x="9520327" y="6498822"/>
              <a:ext cx="98067" cy="100296"/>
            </a:xfrm>
            <a:custGeom>
              <a:avLst/>
              <a:gdLst>
                <a:gd name="connsiteX0" fmla="*/ 0 w 98067"/>
                <a:gd name="connsiteY0" fmla="*/ 86210 h 100296"/>
                <a:gd name="connsiteX1" fmla="*/ 98335 w 98067"/>
                <a:gd name="connsiteY1" fmla="*/ 86210 h 100296"/>
                <a:gd name="connsiteX2" fmla="*/ 98335 w 98067"/>
                <a:gd name="connsiteY2" fmla="*/ 101143 h 100296"/>
                <a:gd name="connsiteX3" fmla="*/ 0 w 98067"/>
                <a:gd name="connsiteY3" fmla="*/ 101143 h 100296"/>
                <a:gd name="connsiteX4" fmla="*/ 0 w 98067"/>
                <a:gd name="connsiteY4" fmla="*/ 86210 h 100296"/>
                <a:gd name="connsiteX5" fmla="*/ 70831 w 98067"/>
                <a:gd name="connsiteY5" fmla="*/ 33744 h 100296"/>
                <a:gd name="connsiteX6" fmla="*/ 97710 w 98067"/>
                <a:gd name="connsiteY6" fmla="*/ 52511 h 100296"/>
                <a:gd name="connsiteX7" fmla="*/ 86188 w 98067"/>
                <a:gd name="connsiteY7" fmla="*/ 65727 h 100296"/>
                <a:gd name="connsiteX8" fmla="*/ 65504 w 98067"/>
                <a:gd name="connsiteY8" fmla="*/ 56456 h 100296"/>
                <a:gd name="connsiteX9" fmla="*/ 49301 w 98067"/>
                <a:gd name="connsiteY9" fmla="*/ 40988 h 100296"/>
                <a:gd name="connsiteX10" fmla="*/ 32674 w 98067"/>
                <a:gd name="connsiteY10" fmla="*/ 56768 h 100296"/>
                <a:gd name="connsiteX11" fmla="*/ 12414 w 98067"/>
                <a:gd name="connsiteY11" fmla="*/ 65505 h 100296"/>
                <a:gd name="connsiteX12" fmla="*/ 245 w 98067"/>
                <a:gd name="connsiteY12" fmla="*/ 52488 h 100296"/>
                <a:gd name="connsiteX13" fmla="*/ 27436 w 98067"/>
                <a:gd name="connsiteY13" fmla="*/ 33922 h 100296"/>
                <a:gd name="connsiteX14" fmla="*/ 38425 w 98067"/>
                <a:gd name="connsiteY14" fmla="*/ 0 h 100296"/>
                <a:gd name="connsiteX15" fmla="*/ 59754 w 98067"/>
                <a:gd name="connsiteY15" fmla="*/ 0 h 100296"/>
                <a:gd name="connsiteX16" fmla="*/ 70831 w 98067"/>
                <a:gd name="connsiteY16" fmla="*/ 33744 h 10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067" h="100296">
                  <a:moveTo>
                    <a:pt x="0" y="86210"/>
                  </a:moveTo>
                  <a:lnTo>
                    <a:pt x="98335" y="86210"/>
                  </a:lnTo>
                  <a:lnTo>
                    <a:pt x="98335" y="101143"/>
                  </a:lnTo>
                  <a:lnTo>
                    <a:pt x="0" y="101143"/>
                  </a:lnTo>
                  <a:lnTo>
                    <a:pt x="0" y="86210"/>
                  </a:lnTo>
                  <a:close/>
                  <a:moveTo>
                    <a:pt x="70831" y="33744"/>
                  </a:moveTo>
                  <a:cubicBezTo>
                    <a:pt x="76671" y="41433"/>
                    <a:pt x="85608" y="47674"/>
                    <a:pt x="97710" y="52511"/>
                  </a:cubicBezTo>
                  <a:lnTo>
                    <a:pt x="86188" y="65727"/>
                  </a:lnTo>
                  <a:cubicBezTo>
                    <a:pt x="78654" y="63588"/>
                    <a:pt x="71745" y="60512"/>
                    <a:pt x="65504" y="56456"/>
                  </a:cubicBezTo>
                  <a:cubicBezTo>
                    <a:pt x="59241" y="52399"/>
                    <a:pt x="53848" y="47251"/>
                    <a:pt x="49301" y="40988"/>
                  </a:cubicBezTo>
                  <a:cubicBezTo>
                    <a:pt x="44465" y="47540"/>
                    <a:pt x="38915" y="52800"/>
                    <a:pt x="32674" y="56768"/>
                  </a:cubicBezTo>
                  <a:cubicBezTo>
                    <a:pt x="26411" y="60757"/>
                    <a:pt x="19658" y="63677"/>
                    <a:pt x="12414" y="65505"/>
                  </a:cubicBezTo>
                  <a:lnTo>
                    <a:pt x="245" y="52488"/>
                  </a:lnTo>
                  <a:cubicBezTo>
                    <a:pt x="11902" y="48365"/>
                    <a:pt x="20973" y="42169"/>
                    <a:pt x="27436" y="33922"/>
                  </a:cubicBezTo>
                  <a:cubicBezTo>
                    <a:pt x="33900" y="25676"/>
                    <a:pt x="37578" y="14376"/>
                    <a:pt x="38425" y="0"/>
                  </a:cubicBezTo>
                  <a:lnTo>
                    <a:pt x="59754" y="0"/>
                  </a:lnTo>
                  <a:cubicBezTo>
                    <a:pt x="61292" y="14822"/>
                    <a:pt x="64992" y="26055"/>
                    <a:pt x="70831" y="33744"/>
                  </a:cubicBezTo>
                  <a:close/>
                </a:path>
              </a:pathLst>
            </a:custGeom>
            <a:solidFill>
              <a:srgbClr val="F05822">
                <a:alpha val="100000"/>
              </a:srgbClr>
            </a:solidFill>
            <a:ln w="2205" cap="flat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1600" b="1" i="0" u="none" strike="noStrike" kern="1200" cap="none" spc="0" normalizeH="0" baseline="0">
                <a:solidFill>
                  <a:srgbClr val="FFFFFF"/>
                </a:solidFill>
                <a:latin typeface="Optima"/>
                <a:ea typeface="굴림"/>
                <a:cs typeface="Optim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 smtClean="0"/>
              <a:t>그라파나</a:t>
            </a:r>
            <a:r>
              <a:rPr lang="ko-KR" altLang="en-US" dirty="0" smtClean="0"/>
              <a:t> 기존 대시보드 </a:t>
            </a:r>
            <a:r>
              <a:rPr lang="en-US" altLang="ko-KR" dirty="0" smtClean="0"/>
              <a:t>import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1733" y="800355"/>
            <a:ext cx="9327858" cy="668837"/>
          </a:xfrm>
        </p:spPr>
        <p:txBody>
          <a:bodyPr/>
          <a:lstStyle/>
          <a:p>
            <a:pPr lvl="0">
              <a:spcBef>
                <a:spcPct val="10000"/>
              </a:spcBef>
              <a:spcAft>
                <a:spcPct val="30000"/>
              </a:spcAft>
              <a:defRPr/>
            </a:pPr>
            <a:r>
              <a:rPr lang="ko-KR" altLang="en-US" dirty="0" err="1" smtClean="0"/>
              <a:t>그라파나</a:t>
            </a:r>
            <a:r>
              <a:rPr lang="ko-KR" altLang="en-US" dirty="0" smtClean="0"/>
              <a:t> 기존 대시보드 또는 </a:t>
            </a:r>
            <a:r>
              <a:rPr lang="en-US" altLang="ko-KR" dirty="0" err="1" smtClean="0"/>
              <a:t>Grafana</a:t>
            </a:r>
            <a:r>
              <a:rPr lang="en-US" altLang="ko-KR" dirty="0" smtClean="0"/>
              <a:t> Labs</a:t>
            </a:r>
            <a:r>
              <a:rPr lang="ko-KR" altLang="en-US" dirty="0" smtClean="0"/>
              <a:t>의 템플릿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해 대시보드를 생성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2295086" y="1484784"/>
            <a:ext cx="3305986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기존 대시보드 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import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275" name="직사각형 274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C   </a:t>
            </a:r>
            <a:r>
              <a:rPr lang="en-US" altLang="ko-KR" sz="120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Dashboard &gt; Import a </a:t>
            </a:r>
            <a:r>
              <a:rPr lang="en-US" altLang="ko-KR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dashboard</a:t>
            </a:r>
            <a:r>
              <a:rPr lang="ko-KR" altLang="en-US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로 진입 후 </a:t>
            </a:r>
            <a:r>
              <a:rPr lang="en-US" altLang="ko-KR" sz="1200" b="0" kern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json</a:t>
            </a:r>
            <a:r>
              <a:rPr lang="ko-KR" altLang="en-US" sz="120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파일 업로드 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 </a:t>
            </a: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</a:t>
            </a:r>
            <a:r>
              <a:rPr lang="en-US" altLang="ko-KR" sz="1200" b="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Grafana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Labs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의 대시보드 템플릿</a:t>
            </a:r>
            <a:r>
              <a:rPr lang="ko-KR" altLang="en-US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URL/ID </a:t>
            </a:r>
            <a:r>
              <a:rPr lang="ko-KR" altLang="en-US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endParaRPr lang="en-US" altLang="ko-KR" sz="1200" b="0" kern="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sz="1050" b="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5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https://grafana.com/grafana/dashboards/)</a:t>
            </a: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 </a:t>
            </a: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</a:t>
            </a:r>
            <a:r>
              <a:rPr lang="en-US" altLang="ko-KR" sz="1200" b="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json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파일 내용 </a:t>
            </a:r>
            <a:r>
              <a:rPr lang="ko-KR" altLang="en-US" sz="1200" b="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붙혀넣기</a:t>
            </a: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08" name="Oval 44"/>
          <p:cNvSpPr/>
          <p:nvPr/>
        </p:nvSpPr>
        <p:spPr>
          <a:xfrm>
            <a:off x="7323358" y="1952836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  <a:endParaRPr kumimoji="0" lang="ko-KR" altLang="en-US" sz="900" b="0" i="0" u="none" strike="noStrike" kern="1200" cap="none" spc="0" normalizeH="0" baseline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615" name="직사각형 31"/>
          <p:cNvSpPr/>
          <p:nvPr/>
        </p:nvSpPr>
        <p:spPr>
          <a:xfrm>
            <a:off x="7815081" y="143295"/>
            <a:ext cx="1798819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2.1.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소개 및 설치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620" name="TextBox 619"/>
          <p:cNvSpPr txBox="1"/>
          <p:nvPr/>
        </p:nvSpPr>
        <p:spPr>
          <a:xfrm>
            <a:off x="396567" y="1909821"/>
            <a:ext cx="482199" cy="336192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>
            <a:noAutofit/>
          </a:bodyPr>
          <a:lstStyle/>
          <a:p>
            <a:pPr marL="0" indent="0" latinLnBrk="0">
              <a:spcBef>
                <a:spcPct val="30000"/>
              </a:spcBef>
              <a:buFont typeface="Wingdings"/>
              <a:buNone/>
              <a:defRPr/>
            </a:pPr>
            <a:endParaRPr lang="en-US" altLang="ko-KR" sz="1700" b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59" name="Rectangle 19"/>
          <p:cNvSpPr>
            <a:spLocks noChangeArrowheads="1"/>
          </p:cNvSpPr>
          <p:nvPr/>
        </p:nvSpPr>
        <p:spPr>
          <a:xfrm>
            <a:off x="488504" y="1966917"/>
            <a:ext cx="6480719" cy="4162383"/>
          </a:xfrm>
          <a:prstGeom prst="rect">
            <a:avLst/>
          </a:prstGeom>
          <a:solidFill>
            <a:srgbClr val="EAEAEA"/>
          </a:solidFill>
          <a:ln w="9525" algn="ctr">
            <a:solidFill>
              <a:srgbClr val="333333"/>
            </a:solidFill>
            <a:miter/>
          </a:ln>
          <a:effectLst/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ko-KR" sz="1200">
              <a:latin typeface="맑은 고딕"/>
              <a:ea typeface="맑은 고딕"/>
              <a:cs typeface="+mn-cs"/>
            </a:endParaRPr>
          </a:p>
        </p:txBody>
      </p:sp>
      <p:sp>
        <p:nvSpPr>
          <p:cNvPr id="670" name="TextBox 6"/>
          <p:cNvSpPr txBox="1"/>
          <p:nvPr/>
        </p:nvSpPr>
        <p:spPr>
          <a:xfrm>
            <a:off x="568499" y="2080462"/>
            <a:ext cx="800219" cy="461665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맑은 고딕"/>
                <a:ea typeface="맑은 고딕"/>
              </a:rPr>
              <a:t>실행파일</a:t>
            </a:r>
            <a:endParaRPr lang="en-US" altLang="ko-KR" sz="1200" dirty="0" smtClean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다운로드</a:t>
            </a:r>
            <a:endParaRPr lang="ko-KR" altLang="en-US" sz="1200" dirty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74" name="Oval 44"/>
          <p:cNvSpPr/>
          <p:nvPr/>
        </p:nvSpPr>
        <p:spPr>
          <a:xfrm>
            <a:off x="7323358" y="3176972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68" y="2024844"/>
            <a:ext cx="5330248" cy="4032448"/>
          </a:xfrm>
          <a:prstGeom prst="rect">
            <a:avLst/>
          </a:prstGeom>
        </p:spPr>
      </p:pic>
      <p:sp>
        <p:nvSpPr>
          <p:cNvPr id="671" name="Oval 44"/>
          <p:cNvSpPr/>
          <p:nvPr/>
        </p:nvSpPr>
        <p:spPr>
          <a:xfrm>
            <a:off x="3728863" y="2816704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  <a:endParaRPr kumimoji="0" lang="ko-KR" altLang="en-US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7" name="Oval 44"/>
          <p:cNvSpPr/>
          <p:nvPr/>
        </p:nvSpPr>
        <p:spPr>
          <a:xfrm>
            <a:off x="1445454" y="3808220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</a:p>
        </p:txBody>
      </p:sp>
      <p:sp>
        <p:nvSpPr>
          <p:cNvPr id="19" name="Oval 44"/>
          <p:cNvSpPr/>
          <p:nvPr/>
        </p:nvSpPr>
        <p:spPr>
          <a:xfrm>
            <a:off x="1445454" y="4423171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</a:p>
        </p:txBody>
      </p:sp>
      <p:sp>
        <p:nvSpPr>
          <p:cNvPr id="20" name="Oval 44"/>
          <p:cNvSpPr/>
          <p:nvPr/>
        </p:nvSpPr>
        <p:spPr>
          <a:xfrm>
            <a:off x="7323357" y="4645161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3092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 smtClean="0"/>
              <a:t>그라파나</a:t>
            </a:r>
            <a:r>
              <a:rPr lang="ko-KR" altLang="en-US" dirty="0" smtClean="0"/>
              <a:t> 이상현상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1733" y="800355"/>
            <a:ext cx="9327858" cy="668837"/>
          </a:xfrm>
        </p:spPr>
        <p:txBody>
          <a:bodyPr/>
          <a:lstStyle/>
          <a:p>
            <a:pPr lvl="0">
              <a:spcBef>
                <a:spcPct val="10000"/>
              </a:spcBef>
              <a:spcAft>
                <a:spcPct val="30000"/>
              </a:spcAft>
              <a:defRPr/>
            </a:pPr>
            <a:r>
              <a:rPr lang="ko-KR" altLang="en-US" dirty="0" err="1" smtClean="0"/>
              <a:t>알람</a:t>
            </a:r>
            <a:r>
              <a:rPr lang="ko-KR" altLang="en-US" dirty="0" smtClean="0"/>
              <a:t> 실행의 기준이 되는 데이터의 </a:t>
            </a:r>
            <a:r>
              <a:rPr lang="ko-KR" altLang="en-US" dirty="0" err="1" smtClean="0"/>
              <a:t>이상현상의</a:t>
            </a:r>
            <a:r>
              <a:rPr lang="ko-KR" altLang="en-US" dirty="0" smtClean="0"/>
              <a:t> 기준을 설정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2295086" y="1484784"/>
            <a:ext cx="4134078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 err="1" smtClean="0">
                <a:solidFill>
                  <a:schemeClr val="tx1"/>
                </a:solidFill>
                <a:latin typeface="맑은 고딕"/>
                <a:ea typeface="맑은 고딕"/>
              </a:rPr>
              <a:t>알람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 실행의 기준이 되는 계산식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표현식을 입력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275" name="직사각형 274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C   </a:t>
            </a:r>
            <a:r>
              <a:rPr lang="ko-KR" altLang="en-US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해당</a:t>
            </a:r>
            <a:r>
              <a:rPr lang="ko-KR" altLang="en-US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대시보드 상세</a:t>
            </a:r>
            <a:r>
              <a:rPr lang="en-US" altLang="ko-KR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&gt; </a:t>
            </a:r>
            <a:r>
              <a:rPr lang="en-US" altLang="ko-KR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New </a:t>
            </a:r>
            <a:r>
              <a:rPr lang="en-US" altLang="ko-KR" sz="120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alert rule &gt; Expression, Evaluation Behavior </a:t>
            </a:r>
            <a:r>
              <a:rPr lang="ko-KR" altLang="en-US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등 </a:t>
            </a:r>
            <a:r>
              <a:rPr lang="ko-KR" altLang="en-US" sz="120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변경 </a:t>
            </a:r>
            <a:r>
              <a:rPr lang="en-US" altLang="ko-KR" sz="120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&gt; save rule &amp; exit </a:t>
            </a:r>
            <a:r>
              <a:rPr lang="en-US" altLang="ko-KR" sz="1050" b="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(ex: </a:t>
            </a:r>
            <a:r>
              <a:rPr lang="en-US" altLang="ko-KR" sz="105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CPU </a:t>
            </a:r>
            <a:r>
              <a:rPr lang="ko-KR" altLang="en-US" sz="105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사용률 </a:t>
            </a:r>
            <a:r>
              <a:rPr lang="en-US" altLang="ko-KR" sz="105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20% </a:t>
            </a:r>
            <a:r>
              <a:rPr lang="ko-KR" altLang="en-US" sz="105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이상</a:t>
            </a:r>
            <a:r>
              <a:rPr lang="en-US" altLang="ko-KR" sz="105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)</a:t>
            </a:r>
            <a:r>
              <a:rPr lang="en-US" altLang="ko-KR" sz="105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 </a:t>
            </a: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</a:t>
            </a: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</a:t>
            </a:r>
            <a:r>
              <a:rPr lang="ko-KR" altLang="en-US" sz="1200" b="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알람이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실행되는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Threshold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값을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A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의 값의 최댓값을 가져오는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D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를 기준으로 설정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</a:t>
            </a: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</a:t>
            </a: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현재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</a:rPr>
              <a:t>대시보드에 </a:t>
            </a:r>
            <a:r>
              <a:rPr lang="ko-KR" altLang="en-US" sz="1200" b="0" dirty="0" err="1">
                <a:solidFill>
                  <a:srgbClr val="000000"/>
                </a:solidFill>
                <a:latin typeface="맑은 고딕"/>
                <a:ea typeface="맑은 고딕"/>
              </a:rPr>
              <a:t>알람설정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</a:rPr>
              <a:t> 추가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08" name="Oval 44"/>
          <p:cNvSpPr/>
          <p:nvPr/>
        </p:nvSpPr>
        <p:spPr>
          <a:xfrm>
            <a:off x="7323358" y="1952836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  <a:endParaRPr kumimoji="0" lang="ko-KR" altLang="en-US" sz="900" b="0" i="0" u="none" strike="noStrike" kern="1200" cap="none" spc="0" normalizeH="0" baseline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615" name="직사각형 31"/>
          <p:cNvSpPr/>
          <p:nvPr/>
        </p:nvSpPr>
        <p:spPr>
          <a:xfrm>
            <a:off x="7815081" y="143295"/>
            <a:ext cx="1798819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2.1.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소개 및 설치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620" name="TextBox 619"/>
          <p:cNvSpPr txBox="1"/>
          <p:nvPr/>
        </p:nvSpPr>
        <p:spPr>
          <a:xfrm>
            <a:off x="396567" y="1909821"/>
            <a:ext cx="482199" cy="336192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>
            <a:noAutofit/>
          </a:bodyPr>
          <a:lstStyle/>
          <a:p>
            <a:pPr marL="0" indent="0" latinLnBrk="0">
              <a:spcBef>
                <a:spcPct val="30000"/>
              </a:spcBef>
              <a:buFont typeface="Wingdings"/>
              <a:buNone/>
              <a:defRPr/>
            </a:pPr>
            <a:endParaRPr lang="en-US" altLang="ko-KR" sz="1700" b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59" name="Rectangle 19"/>
          <p:cNvSpPr>
            <a:spLocks noChangeArrowheads="1"/>
          </p:cNvSpPr>
          <p:nvPr/>
        </p:nvSpPr>
        <p:spPr>
          <a:xfrm>
            <a:off x="488504" y="1966917"/>
            <a:ext cx="6480719" cy="4162383"/>
          </a:xfrm>
          <a:prstGeom prst="rect">
            <a:avLst/>
          </a:prstGeom>
          <a:solidFill>
            <a:srgbClr val="EAEAEA"/>
          </a:solidFill>
          <a:ln w="9525" algn="ctr">
            <a:solidFill>
              <a:srgbClr val="333333"/>
            </a:solidFill>
            <a:miter/>
          </a:ln>
          <a:effectLst/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ko-KR" sz="1200">
              <a:latin typeface="맑은 고딕"/>
              <a:ea typeface="맑은 고딕"/>
              <a:cs typeface="+mn-cs"/>
            </a:endParaRPr>
          </a:p>
        </p:txBody>
      </p:sp>
      <p:sp>
        <p:nvSpPr>
          <p:cNvPr id="670" name="TextBox 6"/>
          <p:cNvSpPr txBox="1"/>
          <p:nvPr/>
        </p:nvSpPr>
        <p:spPr>
          <a:xfrm>
            <a:off x="568499" y="2080462"/>
            <a:ext cx="800219" cy="461665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맑은 고딕"/>
                <a:ea typeface="맑은 고딕"/>
              </a:rPr>
              <a:t>실행파일</a:t>
            </a:r>
            <a:endParaRPr lang="en-US" altLang="ko-KR" sz="1200" dirty="0" smtClean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다운로드</a:t>
            </a:r>
            <a:endParaRPr lang="ko-KR" altLang="en-US" sz="1200" dirty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74" name="Oval 44"/>
          <p:cNvSpPr/>
          <p:nvPr/>
        </p:nvSpPr>
        <p:spPr>
          <a:xfrm>
            <a:off x="7328663" y="3691318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</a:p>
        </p:txBody>
      </p:sp>
      <p:pic>
        <p:nvPicPr>
          <p:cNvPr id="21" name="그림 20" descr="https://lh7-rt.googleusercontent.com/docsz/AD_4nXfIK4iylR_MJ_cUJxmW-3Zo9plO_mfJeINuif7GKxPPOX-ZfLTM7byU3LRZXWLdGLCakCbvNKzTB0vu-RXDbfqMmSlr3DXFCelffcXf5v71zUJdpnd79S86tXqG_7qyj5-aw4Ntrw?key=DhOohfyadx7Zq7AdETUVjfGy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96" y="2024844"/>
            <a:ext cx="5310616" cy="4068452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Oval 44"/>
          <p:cNvSpPr/>
          <p:nvPr/>
        </p:nvSpPr>
        <p:spPr>
          <a:xfrm>
            <a:off x="1592832" y="2628044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  <a:endParaRPr kumimoji="0" lang="ko-KR" altLang="en-US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7" name="Oval 44"/>
          <p:cNvSpPr/>
          <p:nvPr/>
        </p:nvSpPr>
        <p:spPr>
          <a:xfrm>
            <a:off x="4045631" y="4377703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</a:p>
        </p:txBody>
      </p:sp>
      <p:sp>
        <p:nvSpPr>
          <p:cNvPr id="22" name="AutoShape 12"/>
          <p:cNvSpPr>
            <a:spLocks noChangeArrowheads="1"/>
          </p:cNvSpPr>
          <p:nvPr/>
        </p:nvSpPr>
        <p:spPr>
          <a:xfrm>
            <a:off x="1793623" y="2738734"/>
            <a:ext cx="2736304" cy="1320336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FF3F3F"/>
            </a:solidFill>
            <a:prstDash val="sysDash"/>
            <a:miter/>
          </a:ln>
          <a:effectLst>
            <a:outerShdw blurRad="38100" dist="12700" sx="101000" sy="101000" algn="ctr" rotWithShape="0">
              <a:schemeClr val="bg1">
                <a:alpha val="97000"/>
              </a:schemeClr>
            </a:outerShdw>
          </a:effectLst>
        </p:spPr>
        <p:txBody>
          <a:bodyPr wrap="none" lIns="0" tIns="0" rIns="0" bIns="0" anchor="ctr"/>
          <a:lstStyle/>
          <a:p>
            <a:pPr algn="ctr" latinLnBrk="0">
              <a:defRPr/>
            </a:pPr>
            <a:endParaRPr lang="ko-KR" altLang="ko-KR" sz="600">
              <a:solidFill>
                <a:schemeClr val="tx1">
                  <a:lumMod val="50000"/>
                  <a:lumOff val="50000"/>
                </a:schemeClr>
              </a:solidFill>
              <a:latin typeface="Rix고딕 M"/>
              <a:ea typeface="Rix고딕 M"/>
              <a:cs typeface="+mn-cs"/>
            </a:endParaRPr>
          </a:p>
        </p:txBody>
      </p:sp>
      <p:sp>
        <p:nvSpPr>
          <p:cNvPr id="23" name="AutoShape 12"/>
          <p:cNvSpPr>
            <a:spLocks noChangeArrowheads="1"/>
          </p:cNvSpPr>
          <p:nvPr/>
        </p:nvSpPr>
        <p:spPr>
          <a:xfrm>
            <a:off x="4124908" y="4506290"/>
            <a:ext cx="2520280" cy="938934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FF3F3F"/>
            </a:solidFill>
            <a:prstDash val="sysDash"/>
            <a:miter/>
          </a:ln>
          <a:effectLst>
            <a:outerShdw blurRad="38100" dist="12700" sx="101000" sy="101000" algn="ctr" rotWithShape="0">
              <a:schemeClr val="bg1">
                <a:alpha val="97000"/>
              </a:schemeClr>
            </a:outerShdw>
          </a:effectLst>
        </p:spPr>
        <p:txBody>
          <a:bodyPr wrap="none" lIns="0" tIns="0" rIns="0" bIns="0" anchor="ctr"/>
          <a:lstStyle/>
          <a:p>
            <a:pPr algn="ctr" latinLnBrk="0">
              <a:defRPr/>
            </a:pPr>
            <a:endParaRPr lang="ko-KR" altLang="ko-KR" sz="600">
              <a:solidFill>
                <a:schemeClr val="tx1">
                  <a:lumMod val="50000"/>
                  <a:lumOff val="50000"/>
                </a:schemeClr>
              </a:solidFill>
              <a:latin typeface="Rix고딕 M"/>
              <a:ea typeface="Rix고딕 M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185" y="2606629"/>
            <a:ext cx="1428174" cy="1655032"/>
          </a:xfrm>
          <a:prstGeom prst="rect">
            <a:avLst/>
          </a:prstGeom>
        </p:spPr>
      </p:pic>
      <p:sp>
        <p:nvSpPr>
          <p:cNvPr id="19" name="Oval 44"/>
          <p:cNvSpPr/>
          <p:nvPr/>
        </p:nvSpPr>
        <p:spPr>
          <a:xfrm>
            <a:off x="4898703" y="2756630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</a:p>
        </p:txBody>
      </p:sp>
      <p:sp>
        <p:nvSpPr>
          <p:cNvPr id="24" name="Oval 44"/>
          <p:cNvSpPr/>
          <p:nvPr/>
        </p:nvSpPr>
        <p:spPr>
          <a:xfrm>
            <a:off x="7320664" y="5188051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</a:p>
        </p:txBody>
      </p:sp>
      <p:sp>
        <p:nvSpPr>
          <p:cNvPr id="25" name="AutoShape 12"/>
          <p:cNvSpPr>
            <a:spLocks noChangeArrowheads="1"/>
          </p:cNvSpPr>
          <p:nvPr/>
        </p:nvSpPr>
        <p:spPr>
          <a:xfrm>
            <a:off x="5457055" y="2811862"/>
            <a:ext cx="220933" cy="184045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FF3F3F"/>
            </a:solidFill>
            <a:prstDash val="sysDash"/>
            <a:miter/>
          </a:ln>
          <a:effectLst>
            <a:outerShdw blurRad="38100" dist="12700" sx="101000" sy="101000" algn="ctr" rotWithShape="0">
              <a:schemeClr val="bg1">
                <a:alpha val="97000"/>
              </a:schemeClr>
            </a:outerShdw>
          </a:effectLst>
        </p:spPr>
        <p:txBody>
          <a:bodyPr wrap="none" lIns="0" tIns="0" rIns="0" bIns="0" anchor="ctr"/>
          <a:lstStyle/>
          <a:p>
            <a:pPr algn="ctr" latinLnBrk="0">
              <a:defRPr/>
            </a:pPr>
            <a:endParaRPr lang="ko-KR" altLang="ko-KR" sz="600">
              <a:solidFill>
                <a:schemeClr val="tx1">
                  <a:lumMod val="50000"/>
                  <a:lumOff val="50000"/>
                </a:schemeClr>
              </a:solidFill>
              <a:latin typeface="Rix고딕 M"/>
              <a:ea typeface="Rix고딕 M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623" y="3015864"/>
            <a:ext cx="2730637" cy="10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5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 smtClean="0"/>
              <a:t>그라파나</a:t>
            </a:r>
            <a:r>
              <a:rPr lang="ko-KR" altLang="en-US" dirty="0" smtClean="0"/>
              <a:t> 이상현상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1733" y="800355"/>
            <a:ext cx="9327858" cy="668837"/>
          </a:xfrm>
        </p:spPr>
        <p:txBody>
          <a:bodyPr/>
          <a:lstStyle/>
          <a:p>
            <a:pPr lvl="0">
              <a:spcBef>
                <a:spcPct val="10000"/>
              </a:spcBef>
              <a:spcAft>
                <a:spcPct val="30000"/>
              </a:spcAft>
              <a:defRPr/>
            </a:pPr>
            <a:r>
              <a:rPr lang="ko-KR" altLang="en-US" dirty="0" err="1" smtClean="0"/>
              <a:t>알람</a:t>
            </a:r>
            <a:r>
              <a:rPr lang="ko-KR" altLang="en-US" dirty="0" smtClean="0"/>
              <a:t> 실행의 기준 초과 시 </a:t>
            </a:r>
            <a:r>
              <a:rPr lang="ko-KR" altLang="en-US" dirty="0" err="1" smtClean="0"/>
              <a:t>슬랙</a:t>
            </a:r>
            <a:r>
              <a:rPr lang="ko-KR" altLang="en-US" dirty="0" smtClean="0"/>
              <a:t> 메시지 발송 설정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2295086" y="1484784"/>
            <a:ext cx="4134078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 err="1" smtClean="0">
                <a:solidFill>
                  <a:schemeClr val="tx1"/>
                </a:solidFill>
                <a:latin typeface="맑은 고딕"/>
                <a:ea typeface="맑은 고딕"/>
              </a:rPr>
              <a:t>알람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 실행의 기준이 되는 계산식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표현식을 입력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275" name="직사각형 274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sz="1050" b="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     </a:t>
            </a:r>
            <a:r>
              <a:rPr lang="en-US" altLang="ko-KR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200" b="0" kern="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슬랙</a:t>
            </a:r>
            <a:r>
              <a:rPr lang="ko-KR" altLang="en-US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20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&gt; Integration &gt; Add an App &gt; </a:t>
            </a:r>
            <a:r>
              <a:rPr lang="en-US" altLang="ko-KR" sz="1200" b="0" kern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WebHooks</a:t>
            </a:r>
            <a:r>
              <a:rPr lang="en-US" altLang="ko-KR" sz="120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20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설치 및 채널에 추가</a:t>
            </a:r>
            <a:r>
              <a:rPr lang="en-US" altLang="ko-KR" sz="120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</a:t>
            </a:r>
            <a:r>
              <a:rPr lang="en-US" altLang="ko-KR" sz="1200" b="0" kern="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Webhook</a:t>
            </a:r>
            <a:r>
              <a:rPr lang="en-US" altLang="ko-KR" sz="120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URL </a:t>
            </a:r>
            <a:r>
              <a:rPr lang="ko-KR" altLang="en-US" sz="120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저장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</a:t>
            </a: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 </a:t>
            </a:r>
            <a:r>
              <a:rPr lang="ko-KR" altLang="en-US" sz="1200" b="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그라파나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&gt; Contact points &gt; Create </a:t>
            </a:r>
            <a:r>
              <a:rPr lang="en-US" altLang="ko-KR" sz="1200" b="0" dirty="0" err="1">
                <a:solidFill>
                  <a:srgbClr val="000000"/>
                </a:solidFill>
                <a:latin typeface="맑은 고딕"/>
                <a:ea typeface="맑은 고딕"/>
              </a:rPr>
              <a:t>contant</a:t>
            </a: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point &gt; test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</a:rPr>
              <a:t>및 저장 </a:t>
            </a: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&gt; slack </a:t>
            </a:r>
            <a:r>
              <a:rPr lang="en-US" altLang="ko-KR" sz="1200" b="0" dirty="0" err="1">
                <a:solidFill>
                  <a:srgbClr val="000000"/>
                </a:solidFill>
                <a:latin typeface="맑은 고딕"/>
                <a:ea typeface="맑은 고딕"/>
              </a:rPr>
              <a:t>alram</a:t>
            </a: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</a:rPr>
              <a:t>기능 확인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08" name="Oval 44"/>
          <p:cNvSpPr/>
          <p:nvPr/>
        </p:nvSpPr>
        <p:spPr>
          <a:xfrm>
            <a:off x="7323358" y="1952836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  <a:endParaRPr kumimoji="0" lang="ko-KR" altLang="en-US" sz="900" b="0" i="0" u="none" strike="noStrike" kern="1200" cap="none" spc="0" normalizeH="0" baseline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615" name="직사각형 31"/>
          <p:cNvSpPr/>
          <p:nvPr/>
        </p:nvSpPr>
        <p:spPr>
          <a:xfrm>
            <a:off x="7815081" y="143295"/>
            <a:ext cx="1798819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2.1.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소개 및 설치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620" name="TextBox 619"/>
          <p:cNvSpPr txBox="1"/>
          <p:nvPr/>
        </p:nvSpPr>
        <p:spPr>
          <a:xfrm>
            <a:off x="396567" y="1909821"/>
            <a:ext cx="482199" cy="336192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>
            <a:noAutofit/>
          </a:bodyPr>
          <a:lstStyle/>
          <a:p>
            <a:pPr marL="0" indent="0" latinLnBrk="0">
              <a:spcBef>
                <a:spcPct val="30000"/>
              </a:spcBef>
              <a:buFont typeface="Wingdings"/>
              <a:buNone/>
              <a:defRPr/>
            </a:pPr>
            <a:endParaRPr lang="en-US" altLang="ko-KR" sz="1700" b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59" name="Rectangle 19"/>
          <p:cNvSpPr>
            <a:spLocks noChangeArrowheads="1"/>
          </p:cNvSpPr>
          <p:nvPr/>
        </p:nvSpPr>
        <p:spPr>
          <a:xfrm>
            <a:off x="488504" y="1932537"/>
            <a:ext cx="6480719" cy="2074151"/>
          </a:xfrm>
          <a:prstGeom prst="rect">
            <a:avLst/>
          </a:prstGeom>
          <a:solidFill>
            <a:srgbClr val="EAEAEA"/>
          </a:solidFill>
          <a:ln w="9525" algn="ctr">
            <a:solidFill>
              <a:srgbClr val="333333"/>
            </a:solidFill>
            <a:miter/>
          </a:ln>
          <a:effectLst/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ko-KR" sz="1200">
              <a:latin typeface="맑은 고딕"/>
              <a:ea typeface="맑은 고딕"/>
              <a:cs typeface="+mn-cs"/>
            </a:endParaRPr>
          </a:p>
        </p:txBody>
      </p:sp>
      <p:sp>
        <p:nvSpPr>
          <p:cNvPr id="670" name="TextBox 6"/>
          <p:cNvSpPr txBox="1"/>
          <p:nvPr/>
        </p:nvSpPr>
        <p:spPr>
          <a:xfrm>
            <a:off x="526597" y="2080462"/>
            <a:ext cx="884024" cy="461665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 dirty="0" err="1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Webhook</a:t>
            </a:r>
            <a:endParaRPr lang="en-US" altLang="ko-KR" sz="1200" dirty="0" smtClean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맑은 고딕"/>
                <a:ea typeface="맑은 고딕"/>
              </a:rPr>
              <a:t>URL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/>
                <a:ea typeface="맑은 고딕"/>
              </a:rPr>
              <a:t>저장</a:t>
            </a:r>
            <a:endParaRPr lang="ko-KR" altLang="en-US" sz="1200" dirty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74" name="Oval 44"/>
          <p:cNvSpPr/>
          <p:nvPr/>
        </p:nvSpPr>
        <p:spPr>
          <a:xfrm>
            <a:off x="7323358" y="3434145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</a:p>
        </p:txBody>
      </p:sp>
      <p:pic>
        <p:nvPicPr>
          <p:cNvPr id="29" name="그림 28" descr="https://lh7-rt.googleusercontent.com/docsz/AD_4nXd_Po7DCg8xzqqFgUZVKIK-pOSmc95JneLYcIbabchHDp5hnmb3Bd_fafYIKdIFambupZWyh0box17eHSHVj90IDNR0JD2knmDF80JnlcdnKeVcWsKan7P7v5kLAp4WKZ9ESjgdPw?key=DhOohfyadx7Zq7AdETUVjfGy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967" y="2024844"/>
            <a:ext cx="5330249" cy="194421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Rectangle 19"/>
          <p:cNvSpPr>
            <a:spLocks noChangeArrowheads="1"/>
          </p:cNvSpPr>
          <p:nvPr/>
        </p:nvSpPr>
        <p:spPr>
          <a:xfrm>
            <a:off x="481437" y="4090229"/>
            <a:ext cx="6480719" cy="2003068"/>
          </a:xfrm>
          <a:prstGeom prst="rect">
            <a:avLst/>
          </a:prstGeom>
          <a:solidFill>
            <a:srgbClr val="EAEAEA"/>
          </a:solidFill>
          <a:ln w="9525" algn="ctr">
            <a:solidFill>
              <a:srgbClr val="333333"/>
            </a:solidFill>
            <a:miter/>
          </a:ln>
          <a:effectLst/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ko-KR" sz="1200">
              <a:latin typeface="맑은 고딕"/>
              <a:ea typeface="맑은 고딕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967" y="4176583"/>
            <a:ext cx="5330249" cy="1844705"/>
          </a:xfrm>
          <a:prstGeom prst="rect">
            <a:avLst/>
          </a:prstGeom>
        </p:spPr>
      </p:pic>
      <p:sp>
        <p:nvSpPr>
          <p:cNvPr id="32" name="TextBox 6"/>
          <p:cNvSpPr txBox="1"/>
          <p:nvPr/>
        </p:nvSpPr>
        <p:spPr>
          <a:xfrm>
            <a:off x="474649" y="4222581"/>
            <a:ext cx="995465" cy="461665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맑은 고딕"/>
                <a:ea typeface="맑은 고딕"/>
              </a:rPr>
              <a:t>Contact</a:t>
            </a:r>
          </a:p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Points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설정</a:t>
            </a:r>
            <a:endParaRPr lang="ko-KR" altLang="en-US" sz="1200" dirty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71" name="Oval 44"/>
          <p:cNvSpPr/>
          <p:nvPr/>
        </p:nvSpPr>
        <p:spPr>
          <a:xfrm>
            <a:off x="3080792" y="2085032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  <a:endParaRPr kumimoji="0" lang="ko-KR" altLang="en-US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7" name="Oval 44"/>
          <p:cNvSpPr/>
          <p:nvPr/>
        </p:nvSpPr>
        <p:spPr>
          <a:xfrm>
            <a:off x="2468724" y="5044040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1603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 smtClean="0"/>
              <a:t>그라파나</a:t>
            </a:r>
            <a:r>
              <a:rPr lang="ko-KR" altLang="en-US" dirty="0" smtClean="0"/>
              <a:t> 이상현상 </a:t>
            </a:r>
            <a:r>
              <a:rPr lang="ko-KR" altLang="en-US" dirty="0" err="1" smtClean="0"/>
              <a:t>알람</a:t>
            </a:r>
            <a:r>
              <a:rPr lang="ko-KR" altLang="en-US" dirty="0" smtClean="0"/>
              <a:t> 설정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1733" y="800355"/>
            <a:ext cx="9327858" cy="668837"/>
          </a:xfrm>
        </p:spPr>
        <p:txBody>
          <a:bodyPr/>
          <a:lstStyle/>
          <a:p>
            <a:pPr lvl="0">
              <a:spcBef>
                <a:spcPct val="10000"/>
              </a:spcBef>
              <a:spcAft>
                <a:spcPct val="30000"/>
              </a:spcAft>
              <a:defRPr/>
            </a:pPr>
            <a:r>
              <a:rPr lang="ko-KR" altLang="en-US" dirty="0" err="1" smtClean="0"/>
              <a:t>알람</a:t>
            </a:r>
            <a:r>
              <a:rPr lang="ko-KR" altLang="en-US" dirty="0" smtClean="0"/>
              <a:t> 실행의 기준 초과 시 </a:t>
            </a:r>
            <a:r>
              <a:rPr lang="ko-KR" altLang="en-US" dirty="0" err="1" smtClean="0"/>
              <a:t>슬랙</a:t>
            </a:r>
            <a:r>
              <a:rPr lang="ko-KR" altLang="en-US" dirty="0" smtClean="0"/>
              <a:t> 메시지 발송 설정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1726136" y="1500751"/>
            <a:ext cx="4926166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 err="1" smtClean="0">
                <a:solidFill>
                  <a:schemeClr val="tx1"/>
                </a:solidFill>
                <a:latin typeface="맑은 고딕"/>
                <a:ea typeface="맑은 고딕"/>
              </a:rPr>
              <a:t>알람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 정책 설정 후 </a:t>
            </a:r>
            <a:r>
              <a:rPr lang="ko-KR" altLang="en-US" sz="1400" u="sng" dirty="0" err="1" smtClean="0">
                <a:solidFill>
                  <a:schemeClr val="tx1"/>
                </a:solidFill>
                <a:latin typeface="맑은 고딕"/>
                <a:ea typeface="맑은 고딕"/>
              </a:rPr>
              <a:t>그라파나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u="sng" dirty="0" err="1" smtClean="0">
                <a:solidFill>
                  <a:schemeClr val="tx1"/>
                </a:solidFill>
                <a:latin typeface="맑은 고딕"/>
                <a:ea typeface="맑은 고딕"/>
              </a:rPr>
              <a:t>슬랙에서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u="sng" dirty="0" err="1" smtClean="0">
                <a:solidFill>
                  <a:schemeClr val="tx1"/>
                </a:solidFill>
                <a:latin typeface="맑은 고딕"/>
                <a:ea typeface="맑은 고딕"/>
              </a:rPr>
              <a:t>알람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 발생 여부 확인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275" name="직사각형 274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sz="1050" b="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     </a:t>
            </a:r>
            <a:r>
              <a:rPr lang="en-US" altLang="ko-KR" sz="120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Notification policies &gt; contact point</a:t>
            </a:r>
            <a:r>
              <a:rPr lang="ko-KR" altLang="en-US" sz="120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를 </a:t>
            </a:r>
            <a:r>
              <a:rPr lang="en-US" altLang="ko-KR" sz="120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Slack</a:t>
            </a:r>
            <a:r>
              <a:rPr lang="ko-KR" altLang="en-US" sz="120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으로 </a:t>
            </a:r>
            <a:r>
              <a:rPr lang="ko-KR" altLang="en-US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변경</a:t>
            </a: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 </a:t>
            </a: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</a:t>
            </a:r>
          </a:p>
          <a:p>
            <a:pPr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</a:t>
            </a:r>
            <a:r>
              <a:rPr lang="ko-KR" altLang="en-US" sz="1200" b="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그라파나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200" b="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슬랙에서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0" kern="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알람</a:t>
            </a:r>
            <a:r>
              <a:rPr lang="ko-KR" altLang="en-US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발생 내역 </a:t>
            </a:r>
            <a:r>
              <a:rPr lang="ko-KR" altLang="en-US" sz="120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확인</a:t>
            </a: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08" name="Oval 44"/>
          <p:cNvSpPr/>
          <p:nvPr/>
        </p:nvSpPr>
        <p:spPr>
          <a:xfrm>
            <a:off x="7323358" y="1952836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  <a:endParaRPr kumimoji="0" lang="ko-KR" altLang="en-US" sz="900" b="0" i="0" u="none" strike="noStrike" kern="1200" cap="none" spc="0" normalizeH="0" baseline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615" name="직사각형 31"/>
          <p:cNvSpPr/>
          <p:nvPr/>
        </p:nvSpPr>
        <p:spPr>
          <a:xfrm>
            <a:off x="7815081" y="143295"/>
            <a:ext cx="1798819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2.1.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소개 및 설치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620" name="TextBox 619"/>
          <p:cNvSpPr txBox="1"/>
          <p:nvPr/>
        </p:nvSpPr>
        <p:spPr>
          <a:xfrm>
            <a:off x="396567" y="1909821"/>
            <a:ext cx="482199" cy="336192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>
            <a:noAutofit/>
          </a:bodyPr>
          <a:lstStyle/>
          <a:p>
            <a:pPr marL="0" indent="0" latinLnBrk="0">
              <a:spcBef>
                <a:spcPct val="30000"/>
              </a:spcBef>
              <a:buFont typeface="Wingdings"/>
              <a:buNone/>
              <a:defRPr/>
            </a:pPr>
            <a:endParaRPr lang="en-US" altLang="ko-KR" sz="1700" b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59" name="Rectangle 19"/>
          <p:cNvSpPr>
            <a:spLocks noChangeArrowheads="1"/>
          </p:cNvSpPr>
          <p:nvPr/>
        </p:nvSpPr>
        <p:spPr>
          <a:xfrm>
            <a:off x="488504" y="1932537"/>
            <a:ext cx="6480719" cy="2074151"/>
          </a:xfrm>
          <a:prstGeom prst="rect">
            <a:avLst/>
          </a:prstGeom>
          <a:solidFill>
            <a:srgbClr val="EAEAEA"/>
          </a:solidFill>
          <a:ln w="9525" algn="ctr">
            <a:solidFill>
              <a:srgbClr val="333333"/>
            </a:solidFill>
            <a:miter/>
          </a:ln>
          <a:effectLst/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ko-KR" sz="1200">
              <a:latin typeface="맑은 고딕"/>
              <a:ea typeface="맑은 고딕"/>
              <a:cs typeface="+mn-cs"/>
            </a:endParaRPr>
          </a:p>
        </p:txBody>
      </p:sp>
      <p:sp>
        <p:nvSpPr>
          <p:cNvPr id="670" name="TextBox 6"/>
          <p:cNvSpPr txBox="1"/>
          <p:nvPr/>
        </p:nvSpPr>
        <p:spPr>
          <a:xfrm>
            <a:off x="498771" y="2080462"/>
            <a:ext cx="939681" cy="461665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알람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 정책 </a:t>
            </a:r>
            <a:endParaRPr lang="en-US" altLang="ko-KR" sz="1200" dirty="0" smtClean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  <a:p>
            <a:pPr algn="ctr">
              <a:defRPr/>
            </a:pPr>
            <a:r>
              <a:rPr lang="en-US" altLang="ko-KR" sz="1200" dirty="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Slack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/>
                <a:ea typeface="맑은 고딕"/>
              </a:rPr>
              <a:t>지정</a:t>
            </a:r>
            <a:endParaRPr lang="ko-KR" altLang="en-US" sz="1200" dirty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74" name="Oval 44"/>
          <p:cNvSpPr/>
          <p:nvPr/>
        </p:nvSpPr>
        <p:spPr>
          <a:xfrm>
            <a:off x="7323357" y="3465004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</a:p>
        </p:txBody>
      </p:sp>
      <p:sp>
        <p:nvSpPr>
          <p:cNvPr id="31" name="Rectangle 19"/>
          <p:cNvSpPr>
            <a:spLocks noChangeArrowheads="1"/>
          </p:cNvSpPr>
          <p:nvPr/>
        </p:nvSpPr>
        <p:spPr>
          <a:xfrm>
            <a:off x="481437" y="4090229"/>
            <a:ext cx="6480719" cy="2003068"/>
          </a:xfrm>
          <a:prstGeom prst="rect">
            <a:avLst/>
          </a:prstGeom>
          <a:solidFill>
            <a:srgbClr val="EAEAEA"/>
          </a:solidFill>
          <a:ln w="9525" algn="ctr">
            <a:solidFill>
              <a:srgbClr val="333333"/>
            </a:solidFill>
            <a:miter/>
          </a:ln>
          <a:effectLst/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ko-KR" sz="1200">
              <a:latin typeface="맑은 고딕"/>
              <a:ea typeface="맑은 고딕"/>
              <a:cs typeface="+mn-cs"/>
            </a:endParaRPr>
          </a:p>
        </p:txBody>
      </p:sp>
      <p:sp>
        <p:nvSpPr>
          <p:cNvPr id="32" name="TextBox 6"/>
          <p:cNvSpPr txBox="1"/>
          <p:nvPr/>
        </p:nvSpPr>
        <p:spPr>
          <a:xfrm>
            <a:off x="545022" y="4222581"/>
            <a:ext cx="854721" cy="461665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dirty="0" err="1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알람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 발생</a:t>
            </a:r>
            <a:endParaRPr lang="en-US" altLang="ko-KR" sz="1200" dirty="0" smtClean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맑은 고딕"/>
                <a:ea typeface="맑은 고딕"/>
              </a:rPr>
              <a:t>내역 확인</a:t>
            </a:r>
            <a:endParaRPr lang="ko-KR" altLang="en-US" sz="1200" dirty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pic>
        <p:nvPicPr>
          <p:cNvPr id="23" name="그림 22" descr="https://lh7-rt.googleusercontent.com/docsz/AD_4nXfuYtTKsOUFYfjAQzhmK_hO8uLFFTRoavU-11V-oMK2jBrNrICKI38xGCE4uTBmPDE9v2pkO_awND5yXYPLFQrIH0SwaznArQVGLNWDQPaCF6Ysf8aIA95PuCUeaGoIUJ_iuyqCng?key=DhOohfyadx7Zq7AdETUVjfGy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64" y="2004558"/>
            <a:ext cx="5330249" cy="1930108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Oval 44"/>
          <p:cNvSpPr/>
          <p:nvPr/>
        </p:nvSpPr>
        <p:spPr>
          <a:xfrm>
            <a:off x="2290227" y="2632697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  <a:endParaRPr kumimoji="0" lang="ko-KR" altLang="en-US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24" name="그림 23" descr="https://lh7-rt.googleusercontent.com/docsz/AD_4nXdOE0xgyFS_U05wUC4t50VgzHKMF3-Jzi-hTE1NTpAlt-5jBzp6KFvdJJ5-haxNu0kT2DrY72YgRkoFL627tuJXAEdwjk-WT_iyqC390BG9rqL9CbnzQpS2Mhw6c854E0Iay5dFmA?key=DhOohfyadx7Zq7AdETUVjfGy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64" y="4149080"/>
            <a:ext cx="5330249" cy="187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그림 25" descr="https://lh7-rt.googleusercontent.com/docsz/AD_4nXf1Y0i6KqZouBnXfAlIkjzKG4agnTNSTVxC5fp5CFIrskyzP3eLFz0dJNNVvlPspyQLremsKbXCnQl8w-LF25eycWM7EVdhF5MKocNDcgpCqg9Kyq-PnxPHoMm-ZZ5F2IulfHYlXA?key=DhOohfyadx7Zq7AdETUVjfGy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88" y="4197697"/>
            <a:ext cx="2529275" cy="181260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Oval 44"/>
          <p:cNvSpPr/>
          <p:nvPr/>
        </p:nvSpPr>
        <p:spPr>
          <a:xfrm>
            <a:off x="4067706" y="4116564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7130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6616" y="2482878"/>
            <a:ext cx="6805644" cy="6032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endParaRPr lang="ko-KR" altLang="en-US" sz="4000" b="1" spc="-4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>
          <a:xfrm>
            <a:off x="856722" y="1868942"/>
            <a:ext cx="6904590" cy="140038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 anchorCtr="0">
            <a:spAutoFit/>
          </a:bodyPr>
          <a:lstStyle/>
          <a:p>
            <a:pPr marL="514350" indent="-51435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UcPeriod"/>
              <a:defRPr/>
            </a:pPr>
            <a:r>
              <a:rPr lang="ko-KR" altLang="en-US" sz="2000" dirty="0">
                <a:solidFill>
                  <a:prstClr val="white">
                    <a:lumMod val="65000"/>
                  </a:prstClr>
                </a:solidFill>
                <a:latin typeface="맑은 고딕"/>
                <a:ea typeface="맑은 고딕"/>
              </a:rPr>
              <a:t>개요</a:t>
            </a:r>
          </a:p>
          <a:p>
            <a:pPr marL="514350" indent="-51435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UcPeriod"/>
              <a:defRPr/>
            </a:pPr>
            <a:r>
              <a:rPr lang="en-US" altLang="ko-KR" sz="2000" dirty="0" smtClean="0">
                <a:solidFill>
                  <a:schemeClr val="tx1"/>
                </a:solidFill>
                <a:latin typeface="맑은 고딕"/>
                <a:ea typeface="맑은 고딕"/>
              </a:rPr>
              <a:t>Spider</a:t>
            </a:r>
            <a:r>
              <a:rPr lang="ko-KR" altLang="en-US" sz="200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맑은 고딕"/>
                <a:ea typeface="맑은 고딕"/>
              </a:rPr>
              <a:t>통합 어플리케이션 모니터링</a:t>
            </a:r>
            <a:r>
              <a:rPr lang="en-US" altLang="ko-KR" sz="2000" dirty="0">
                <a:solidFill>
                  <a:schemeClr val="tx1"/>
                </a:solidFill>
                <a:latin typeface="맑은 고딕"/>
                <a:ea typeface="맑은 고딕"/>
              </a:rPr>
              <a:t>(APM</a:t>
            </a:r>
            <a:r>
              <a:rPr lang="en-US" altLang="ko-KR" sz="2000" dirty="0" smtClean="0">
                <a:solidFill>
                  <a:schemeClr val="tx1"/>
                </a:solidFill>
                <a:latin typeface="맑은 고딕"/>
                <a:ea typeface="맑은 고딕"/>
              </a:rPr>
              <a:t>) </a:t>
            </a:r>
            <a:r>
              <a:rPr lang="ko-KR" altLang="en-US" sz="2000" dirty="0" smtClean="0">
                <a:solidFill>
                  <a:schemeClr val="tx1"/>
                </a:solidFill>
                <a:latin typeface="맑은 고딕"/>
                <a:ea typeface="맑은 고딕"/>
              </a:rPr>
              <a:t>시스템</a:t>
            </a:r>
            <a:endParaRPr lang="ko-KR" altLang="en-US" sz="200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3"/>
          <p:cNvSpPr txBox="1"/>
          <p:nvPr/>
        </p:nvSpPr>
        <p:spPr>
          <a:xfrm>
            <a:off x="434340" y="784820"/>
            <a:ext cx="47282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400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9" name="TextBox 3"/>
          <p:cNvSpPr txBox="1"/>
          <p:nvPr/>
        </p:nvSpPr>
        <p:spPr>
          <a:xfrm>
            <a:off x="332803" y="795702"/>
            <a:ext cx="919270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3500" dirty="0" smtClean="0">
                <a:solidFill>
                  <a:prstClr val="black"/>
                </a:solidFill>
                <a:latin typeface="맑은 고딕"/>
                <a:ea typeface="맑은 고딕"/>
              </a:rPr>
              <a:t>Ⅱ. Spider </a:t>
            </a:r>
            <a:r>
              <a:rPr kumimoji="1" lang="ko-KR" altLang="en-US" sz="3500" dirty="0" smtClean="0">
                <a:solidFill>
                  <a:prstClr val="black"/>
                </a:solidFill>
                <a:latin typeface="맑은 고딕"/>
                <a:ea typeface="맑은 고딕"/>
              </a:rPr>
              <a:t>통합 </a:t>
            </a:r>
            <a:r>
              <a:rPr kumimoji="1" lang="ko-KR" altLang="en-US" sz="3500" dirty="0">
                <a:solidFill>
                  <a:prstClr val="black"/>
                </a:solidFill>
                <a:latin typeface="맑은 고딕"/>
                <a:ea typeface="맑은 고딕"/>
              </a:rPr>
              <a:t>모니터링 시스템</a:t>
            </a:r>
            <a:endParaRPr lang="en-US" altLang="ko-KR" sz="35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  <a:p>
            <a:pPr latinLnBrk="0">
              <a:spcBef>
                <a:spcPts val="0"/>
              </a:spcBef>
              <a:buClr>
                <a:srgbClr val="EEECE1"/>
              </a:buClr>
              <a:defRPr/>
            </a:pPr>
            <a:endParaRPr lang="en-US" altLang="ko-KR" sz="35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22" name="직사각형 4"/>
          <p:cNvSpPr/>
          <p:nvPr/>
        </p:nvSpPr>
        <p:spPr>
          <a:xfrm>
            <a:off x="1414080" y="3149600"/>
            <a:ext cx="5735164" cy="279400"/>
          </a:xfrm>
          <a:prstGeom prst="rect">
            <a:avLst/>
          </a:prstGeom>
          <a:noFill/>
          <a:ln w="12700" cap="flat" cmpd="sng" algn="ctr">
            <a:noFill/>
            <a:prstDash val="solid"/>
            <a:round/>
            <a:headEnd w="sm" len="sm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eaLnBrk="0" latinLnBrk="0">
              <a:spcBef>
                <a:spcPct val="20000"/>
              </a:spcBef>
              <a:buClr>
                <a:srgbClr val="44546A"/>
              </a:buClr>
              <a:buFont typeface="Wingdings"/>
              <a:buNone/>
              <a:defRPr/>
            </a:pP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프로메테우스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그라파나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 소개 및 설치</a:t>
            </a:r>
            <a:endParaRPr lang="ko-KR" altLang="en-US" sz="14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3" name="직사각형 4"/>
          <p:cNvSpPr/>
          <p:nvPr/>
        </p:nvSpPr>
        <p:spPr>
          <a:xfrm>
            <a:off x="1414080" y="3429000"/>
            <a:ext cx="5735164" cy="279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sm" len="sm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eaLnBrk="0" latinLnBrk="0">
              <a:spcBef>
                <a:spcPct val="20000"/>
              </a:spcBef>
              <a:buClr>
                <a:srgbClr val="44546A"/>
              </a:buClr>
              <a:buFont typeface="Wingdings"/>
              <a:buNone/>
              <a:defRPr/>
            </a:pP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2.2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화면 상세</a:t>
            </a:r>
            <a:endParaRPr lang="ko-KR" altLang="en-US" sz="14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4" name="직사각형 4"/>
          <p:cNvSpPr/>
          <p:nvPr/>
        </p:nvSpPr>
        <p:spPr>
          <a:xfrm>
            <a:off x="1414080" y="3708400"/>
            <a:ext cx="5735164" cy="279400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round/>
            <a:headEnd w="sm" len="sm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eaLnBrk="0" latinLnBrk="0">
              <a:spcBef>
                <a:spcPct val="20000"/>
              </a:spcBef>
              <a:buClr>
                <a:srgbClr val="44546A"/>
              </a:buClr>
              <a:buFont typeface="Wingdings"/>
              <a:buNone/>
              <a:defRPr/>
            </a:pPr>
            <a:endParaRPr lang="ko-KR" altLang="en-US" sz="14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4864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어플리케이션 실행 시간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 smtClean="0"/>
              <a:t>프로메테우스 설정 파일에 </a:t>
            </a:r>
            <a:r>
              <a:rPr kumimoji="1" lang="en-US" altLang="ko-KR" dirty="0" smtClean="0"/>
              <a:t>JOB</a:t>
            </a:r>
            <a:r>
              <a:rPr kumimoji="1" lang="ko-KR" altLang="en-US" dirty="0" smtClean="0"/>
              <a:t>으로 등록된 각 어플리케이션들의 실행 시간을 표시 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marL="0" indent="0" algn="l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Font typeface="Wingdings"/>
              <a:buNone/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JVM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이 실행되고 있는 시간을 초 단위로 합친 것으로 등록된 모든 어플리케이션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어플리케이션의 인스턴스 들이 전부 표시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  <a:p>
            <a:pPr marL="0" indent="0" algn="l" rtl="0" eaLnBrk="1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Font typeface="Wingdings"/>
              <a:buNone/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295086" y="1484784"/>
            <a:ext cx="2838821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어플리케이션 실행 시간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화면 상세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3" y="1862809"/>
            <a:ext cx="6668008" cy="4338499"/>
          </a:xfrm>
          <a:prstGeom prst="rect">
            <a:avLst/>
          </a:prstGeom>
        </p:spPr>
      </p:pic>
      <p:sp>
        <p:nvSpPr>
          <p:cNvPr id="48" name="Oval 44"/>
          <p:cNvSpPr/>
          <p:nvPr/>
        </p:nvSpPr>
        <p:spPr>
          <a:xfrm>
            <a:off x="1172580" y="5841268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8154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어플리케이션 시작 시간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 smtClean="0"/>
              <a:t>프로메테우스 설정 파일에 </a:t>
            </a:r>
            <a:r>
              <a:rPr kumimoji="1" lang="en-US" altLang="ko-KR" dirty="0" smtClean="0"/>
              <a:t>JOB</a:t>
            </a:r>
            <a:r>
              <a:rPr kumimoji="1" lang="ko-KR" altLang="en-US" dirty="0" smtClean="0"/>
              <a:t>으로 등록된 각 어플리케이션들의 시작 시간을 표시 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</a:rPr>
              <a:t>프로세스가 시작된 시점을 </a:t>
            </a: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UNIX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타임스탬프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1970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</a:rPr>
              <a:t>년 </a:t>
            </a: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</a:rPr>
              <a:t>월 </a:t>
            </a: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</a:rPr>
              <a:t>일부터 경과된 초 단위</a:t>
            </a: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)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</a:rPr>
              <a:t>로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나타내며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Prometheus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</a:rPr>
              <a:t>는 모든 시간을 기본적으로 초 단위로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표현해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1000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을 곱해 어플리케이션 시작 시간을 표시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    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295086" y="1484784"/>
            <a:ext cx="2838821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어플리케이션 시작 시간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상세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2" y="1844539"/>
            <a:ext cx="6668008" cy="4356769"/>
          </a:xfrm>
          <a:prstGeom prst="rect">
            <a:avLst/>
          </a:prstGeom>
        </p:spPr>
      </p:pic>
      <p:sp>
        <p:nvSpPr>
          <p:cNvPr id="48" name="Oval 44"/>
          <p:cNvSpPr/>
          <p:nvPr/>
        </p:nvSpPr>
        <p:spPr>
          <a:xfrm>
            <a:off x="1208584" y="5924018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60681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어플리케이션 </a:t>
            </a:r>
            <a:r>
              <a:rPr lang="en-US" altLang="ko-KR" dirty="0" smtClean="0"/>
              <a:t>Heap </a:t>
            </a:r>
            <a:r>
              <a:rPr lang="ko-KR" altLang="en-US" dirty="0" smtClean="0"/>
              <a:t>사용량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 smtClean="0"/>
              <a:t>프로메테우스 설정 파일에 </a:t>
            </a:r>
            <a:r>
              <a:rPr kumimoji="1" lang="en-US" altLang="ko-KR" dirty="0" smtClean="0"/>
              <a:t>JOB</a:t>
            </a:r>
            <a:r>
              <a:rPr kumimoji="1" lang="ko-KR" altLang="en-US" dirty="0" smtClean="0"/>
              <a:t>으로 등록된 각 어플리케이션들의 </a:t>
            </a:r>
            <a:r>
              <a:rPr kumimoji="1" lang="en-US" altLang="ko-KR" dirty="0" smtClean="0"/>
              <a:t>Heap </a:t>
            </a:r>
            <a:r>
              <a:rPr kumimoji="1" lang="ko-KR" altLang="en-US" dirty="0" smtClean="0"/>
              <a:t>사용량을 표시 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어플리케이션 별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Heap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사용량을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%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로 나타낸 것으로 메모리 최대 바이트 기준 사용 메모리 바이트를 측정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295086" y="1484784"/>
            <a:ext cx="2838821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어플리케이션 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Heap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사용량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상세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2" y="1853660"/>
            <a:ext cx="6668008" cy="4347647"/>
          </a:xfrm>
          <a:prstGeom prst="rect">
            <a:avLst/>
          </a:prstGeom>
        </p:spPr>
      </p:pic>
      <p:sp>
        <p:nvSpPr>
          <p:cNvPr id="48" name="Oval 44"/>
          <p:cNvSpPr/>
          <p:nvPr/>
        </p:nvSpPr>
        <p:spPr>
          <a:xfrm>
            <a:off x="1208584" y="5769260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3679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어플리케이션 </a:t>
            </a:r>
            <a:r>
              <a:rPr lang="en-US" altLang="ko-KR" dirty="0" smtClean="0"/>
              <a:t>Non-Heap </a:t>
            </a:r>
            <a:r>
              <a:rPr lang="ko-KR" altLang="en-US" dirty="0"/>
              <a:t>사용량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 smtClean="0"/>
              <a:t>프로메테우스 설정 파일에 </a:t>
            </a:r>
            <a:r>
              <a:rPr kumimoji="1" lang="en-US" altLang="ko-KR" dirty="0" smtClean="0"/>
              <a:t>JOB</a:t>
            </a:r>
            <a:r>
              <a:rPr kumimoji="1" lang="ko-KR" altLang="en-US" dirty="0" smtClean="0"/>
              <a:t>으로 등록된 각 어플리케이션들의 </a:t>
            </a:r>
            <a:r>
              <a:rPr kumimoji="1" lang="en-US" altLang="ko-KR" dirty="0" smtClean="0"/>
              <a:t>Non-Heap </a:t>
            </a:r>
            <a:r>
              <a:rPr kumimoji="1" lang="ko-KR" altLang="en-US" dirty="0" smtClean="0"/>
              <a:t>사용량을 표시 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어플리케이션 별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Non-Heap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을 사용량을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%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로 나타낸 것으로 메모리 최대 바이트 기준 사용 메모리 바이트를 측정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295086" y="1484784"/>
            <a:ext cx="2838821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어플리케이션 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Non-Heap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사용량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상세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2" y="1850442"/>
            <a:ext cx="6668008" cy="4350866"/>
          </a:xfrm>
          <a:prstGeom prst="rect">
            <a:avLst/>
          </a:prstGeom>
        </p:spPr>
      </p:pic>
      <p:sp>
        <p:nvSpPr>
          <p:cNvPr id="48" name="Oval 44"/>
          <p:cNvSpPr/>
          <p:nvPr/>
        </p:nvSpPr>
        <p:spPr>
          <a:xfrm>
            <a:off x="1172580" y="5661248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515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게이트웨이 초당 요청 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분간의 </a:t>
            </a:r>
            <a:r>
              <a:rPr kumimoji="1" lang="ko-KR" altLang="en-US" dirty="0" err="1" smtClean="0"/>
              <a:t>변화량을</a:t>
            </a:r>
            <a:r>
              <a:rPr kumimoji="1" lang="ko-KR" altLang="en-US" dirty="0" smtClean="0"/>
              <a:t> 통해 계산한 게이트웨이의 </a:t>
            </a:r>
            <a:r>
              <a:rPr kumimoji="1" lang="ko-KR" altLang="en-US" dirty="0" err="1" smtClean="0"/>
              <a:t>라우트</a:t>
            </a:r>
            <a:r>
              <a:rPr kumimoji="1" lang="ko-KR" altLang="en-US" dirty="0" smtClean="0"/>
              <a:t> 별 초당 요청 수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1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분의 간격을 기준으로 게이트웨이가 처리한 요청의 </a:t>
            </a:r>
            <a:r>
              <a:rPr lang="ko-KR" altLang="en-US" sz="1200" b="0" dirty="0" err="1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변화량을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측정해 초당 요청 수를 계산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295086" y="1484784"/>
            <a:ext cx="2981950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게이트웨이 </a:t>
            </a:r>
            <a:r>
              <a:rPr lang="ko-KR" altLang="en-US" sz="1400" u="sng" dirty="0" err="1" smtClean="0">
                <a:solidFill>
                  <a:schemeClr val="tx1"/>
                </a:solidFill>
                <a:latin typeface="맑은 고딕"/>
                <a:ea typeface="맑은 고딕"/>
              </a:rPr>
              <a:t>라우트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 별 초당 요청 수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상세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65" y="1844539"/>
            <a:ext cx="6666235" cy="4356769"/>
          </a:xfrm>
          <a:prstGeom prst="rect">
            <a:avLst/>
          </a:prstGeom>
        </p:spPr>
      </p:pic>
      <p:sp>
        <p:nvSpPr>
          <p:cNvPr id="48" name="Oval 44"/>
          <p:cNvSpPr/>
          <p:nvPr/>
        </p:nvSpPr>
        <p:spPr>
          <a:xfrm>
            <a:off x="1208584" y="5805264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8137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66008" y="2005150"/>
            <a:ext cx="5735164" cy="558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sm" len="sm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algn="ctr" eaLnBrk="0" latinLnBrk="0">
              <a:spcBef>
                <a:spcPct val="20000"/>
              </a:spcBef>
              <a:buClr>
                <a:srgbClr val="44546A"/>
              </a:buClr>
              <a:buFont typeface="Wingdings"/>
              <a:buNone/>
              <a:defRPr/>
            </a:pPr>
            <a:endParaRPr lang="ko-KR" altLang="en-US" sz="140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3" name="Rectangle 20"/>
          <p:cNvSpPr>
            <a:spLocks noChangeArrowheads="1"/>
          </p:cNvSpPr>
          <p:nvPr/>
        </p:nvSpPr>
        <p:spPr>
          <a:xfrm>
            <a:off x="856722" y="1868944"/>
            <a:ext cx="6796578" cy="2662267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 anchorCtr="0">
            <a:spAutoFit/>
          </a:bodyPr>
          <a:lstStyle/>
          <a:p>
            <a:pPr marL="514350" indent="-51435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UcPeriod"/>
              <a:defRPr/>
            </a:pPr>
            <a:r>
              <a:rPr lang="ko-KR" altLang="en-US" sz="2000" dirty="0" smtClean="0">
                <a:solidFill>
                  <a:prstClr val="black"/>
                </a:solidFill>
                <a:latin typeface="맑은 고딕"/>
                <a:ea typeface="맑은 고딕"/>
              </a:rPr>
              <a:t>개요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맑은 고딕"/>
              <a:ea typeface="맑은 고딕"/>
            </a:endParaRPr>
          </a:p>
          <a:p>
            <a:pPr marL="514350" indent="-51435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UcPeriod"/>
              <a:defRPr/>
            </a:pPr>
            <a:r>
              <a:rPr lang="en-US" altLang="ko-KR" sz="2000" dirty="0" smtClean="0">
                <a:solidFill>
                  <a:prstClr val="white">
                    <a:lumMod val="65000"/>
                  </a:prstClr>
                </a:solidFill>
                <a:latin typeface="맑은 고딕"/>
                <a:ea typeface="맑은 고딕"/>
              </a:rPr>
              <a:t>Spider</a:t>
            </a:r>
            <a:r>
              <a:rPr lang="ko-KR" altLang="en-US" sz="2000" dirty="0" smtClean="0">
                <a:solidFill>
                  <a:prstClr val="white">
                    <a:lumMod val="65000"/>
                  </a:prstClr>
                </a:solidFill>
                <a:latin typeface="맑은 고딕"/>
                <a:ea typeface="맑은 고딕"/>
              </a:rPr>
              <a:t> 통합 어플리케이션 모니터링</a:t>
            </a:r>
            <a:r>
              <a:rPr lang="en-US" altLang="ko-KR" sz="2000" dirty="0" smtClean="0">
                <a:solidFill>
                  <a:prstClr val="white">
                    <a:lumMod val="65000"/>
                  </a:prstClr>
                </a:solidFill>
                <a:latin typeface="맑은 고딕"/>
                <a:ea typeface="맑은 고딕"/>
              </a:rPr>
              <a:t>(APM)</a:t>
            </a:r>
            <a:r>
              <a:rPr lang="ko-KR" altLang="en-US" sz="2000" dirty="0" smtClean="0">
                <a:solidFill>
                  <a:prstClr val="white">
                    <a:lumMod val="65000"/>
                  </a:prstClr>
                </a:solidFill>
                <a:latin typeface="맑은 고딕"/>
                <a:ea typeface="맑은 고딕"/>
              </a:rPr>
              <a:t> 시스템</a:t>
            </a: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맑은 고딕"/>
              <a:ea typeface="맑은 고딕"/>
            </a:endParaRPr>
          </a:p>
          <a:p>
            <a:pPr marL="0" indent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+mj-lt"/>
              <a:buNone/>
              <a:defRPr/>
            </a:pPr>
            <a:endParaRPr lang="ko-KR" altLang="en-US" sz="2000" dirty="0">
              <a:solidFill>
                <a:prstClr val="white">
                  <a:lumMod val="65000"/>
                </a:prstClr>
              </a:solidFill>
              <a:latin typeface="맑은 고딕"/>
              <a:ea typeface="맑은 고딕"/>
            </a:endParaRPr>
          </a:p>
          <a:p>
            <a:pPr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defRPr/>
            </a:pPr>
            <a:endParaRPr lang="en-US" altLang="ko-KR" dirty="0">
              <a:solidFill>
                <a:prstClr val="white">
                  <a:lumMod val="65000"/>
                </a:prstClr>
              </a:solidFill>
              <a:latin typeface="맑은 고딕"/>
              <a:ea typeface="맑은 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340" y="784820"/>
            <a:ext cx="47282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>
                <a:solidFill>
                  <a:prstClr val="black"/>
                </a:solidFill>
                <a:latin typeface="맑은 고딕"/>
                <a:ea typeface="맑은 고딕"/>
                <a:cs typeface="Times New Roman"/>
              </a:rPr>
              <a:t>Contents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게이트웨이 누적 성공 요청 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 smtClean="0"/>
              <a:t>현재 시간을 기준으로 게이트웨이의 </a:t>
            </a:r>
            <a:r>
              <a:rPr kumimoji="1" lang="ko-KR" altLang="en-US" dirty="0" err="1" smtClean="0"/>
              <a:t>라우트</a:t>
            </a:r>
            <a:r>
              <a:rPr kumimoji="1" lang="ko-KR" altLang="en-US" dirty="0" smtClean="0"/>
              <a:t> 별 누적 성공 요청 수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현재 시간을 기준으로 게이트웨이로 들어온 요청 중 성공한 요청 수의 누적 값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295086" y="1484784"/>
            <a:ext cx="3450002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게이트웨이 </a:t>
            </a:r>
            <a:r>
              <a:rPr lang="ko-KR" altLang="en-US" sz="1400" u="sng" dirty="0" err="1" smtClean="0">
                <a:solidFill>
                  <a:schemeClr val="tx1"/>
                </a:solidFill>
                <a:latin typeface="맑은 고딕"/>
                <a:ea typeface="맑은 고딕"/>
              </a:rPr>
              <a:t>라우트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 별 누적 성공 요청 수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상세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2" y="1844538"/>
            <a:ext cx="6668008" cy="4356769"/>
          </a:xfrm>
          <a:prstGeom prst="rect">
            <a:avLst/>
          </a:prstGeom>
        </p:spPr>
      </p:pic>
      <p:sp>
        <p:nvSpPr>
          <p:cNvPr id="48" name="Oval 44"/>
          <p:cNvSpPr/>
          <p:nvPr/>
        </p:nvSpPr>
        <p:spPr>
          <a:xfrm>
            <a:off x="1208584" y="5517232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9442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게이트웨이 누적 실패 요청 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 smtClean="0"/>
              <a:t>현재 시간을 기준으로 게이트웨이의 </a:t>
            </a:r>
            <a:r>
              <a:rPr kumimoji="1" lang="ko-KR" altLang="en-US" dirty="0" err="1" smtClean="0"/>
              <a:t>라우트</a:t>
            </a:r>
            <a:r>
              <a:rPr kumimoji="1" lang="ko-KR" altLang="en-US" dirty="0" smtClean="0"/>
              <a:t> 별 누적 실패 요청 수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현재 시간을 기준으로 게이트웨이로 들어온 요청 중 실패한 요청 수의 누적 값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295086" y="1484784"/>
            <a:ext cx="3450002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게이트웨이 </a:t>
            </a:r>
            <a:r>
              <a:rPr lang="ko-KR" altLang="en-US" sz="1400" u="sng" dirty="0" err="1" smtClean="0">
                <a:solidFill>
                  <a:schemeClr val="tx1"/>
                </a:solidFill>
                <a:latin typeface="맑은 고딕"/>
                <a:ea typeface="맑은 고딕"/>
              </a:rPr>
              <a:t>라우트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 별 누적 실패 요청 수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상세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3" y="1844538"/>
            <a:ext cx="6668008" cy="4356769"/>
          </a:xfrm>
          <a:prstGeom prst="rect">
            <a:avLst/>
          </a:prstGeom>
        </p:spPr>
      </p:pic>
      <p:sp>
        <p:nvSpPr>
          <p:cNvPr id="48" name="Oval 44"/>
          <p:cNvSpPr/>
          <p:nvPr/>
        </p:nvSpPr>
        <p:spPr>
          <a:xfrm>
            <a:off x="1172580" y="5661248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9244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어플리케이션 별 평균 요청 시간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 smtClean="0"/>
              <a:t>어플리케이션 별 평균 요청 시간을 전체와 메서드 별로 요약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게이트웨이 전체 요청 평균 시간을 표시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어플리케이션 별 전체 요청 평균 시간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GET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메서드 요청 평균 시간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POST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메서드 요청 평균 시간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295086" y="1484784"/>
            <a:ext cx="3450002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어플리케이션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메서드 별 평균 요청 시간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상세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41" y="1844539"/>
            <a:ext cx="6683059" cy="279845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93" y="4612411"/>
            <a:ext cx="6675107" cy="523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30" y="5129022"/>
            <a:ext cx="6672070" cy="51981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289" y="5647371"/>
            <a:ext cx="6662211" cy="553937"/>
          </a:xfrm>
          <a:prstGeom prst="rect">
            <a:avLst/>
          </a:prstGeom>
        </p:spPr>
      </p:pic>
      <p:sp>
        <p:nvSpPr>
          <p:cNvPr id="17" name="Oval 44"/>
          <p:cNvSpPr/>
          <p:nvPr/>
        </p:nvSpPr>
        <p:spPr>
          <a:xfrm>
            <a:off x="7304234" y="2865644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1" name="Oval 44"/>
          <p:cNvSpPr/>
          <p:nvPr/>
        </p:nvSpPr>
        <p:spPr>
          <a:xfrm>
            <a:off x="7314566" y="3854395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2" name="Oval 44"/>
          <p:cNvSpPr/>
          <p:nvPr/>
        </p:nvSpPr>
        <p:spPr>
          <a:xfrm>
            <a:off x="7316451" y="477067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4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8" name="Oval 44"/>
          <p:cNvSpPr/>
          <p:nvPr/>
        </p:nvSpPr>
        <p:spPr>
          <a:xfrm>
            <a:off x="198201" y="5119921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19" name="Oval 44"/>
          <p:cNvSpPr/>
          <p:nvPr/>
        </p:nvSpPr>
        <p:spPr>
          <a:xfrm>
            <a:off x="198202" y="5653550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4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0" name="Oval 44"/>
          <p:cNvSpPr/>
          <p:nvPr/>
        </p:nvSpPr>
        <p:spPr>
          <a:xfrm>
            <a:off x="198202" y="461718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48" name="Oval 44"/>
          <p:cNvSpPr/>
          <p:nvPr/>
        </p:nvSpPr>
        <p:spPr>
          <a:xfrm>
            <a:off x="1414636" y="2875428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1972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어플리케이션 별 </a:t>
            </a:r>
            <a:r>
              <a:rPr lang="en-US" altLang="ko-KR" dirty="0" smtClean="0"/>
              <a:t>slow </a:t>
            </a:r>
            <a:r>
              <a:rPr lang="ko-KR" altLang="en-US" dirty="0" smtClean="0"/>
              <a:t>요청 여부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 smtClean="0"/>
              <a:t>어플리케이션 별 특정 시간을 기준으로 </a:t>
            </a:r>
            <a:r>
              <a:rPr kumimoji="1" lang="en-US" altLang="ko-KR" dirty="0" smtClean="0"/>
              <a:t>slow</a:t>
            </a:r>
            <a:r>
              <a:rPr kumimoji="1" lang="ko-KR" altLang="en-US" dirty="0" smtClean="0"/>
              <a:t> 요청이 </a:t>
            </a:r>
            <a:r>
              <a:rPr kumimoji="1" lang="ko-KR" altLang="en-US" dirty="0" err="1" smtClean="0"/>
              <a:t>발생했는</a:t>
            </a:r>
            <a:r>
              <a:rPr kumimoji="1" lang="ko-KR" altLang="en-US" dirty="0" smtClean="0"/>
              <a:t> 지의 여부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1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시간 동안 총 요청에 걸린 시간을 요청 수로 나눈 것으로 이것이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0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이상일 때의 여부를 나타냄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해당 사진에서의 기준이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0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이므로 모든 요청이 느린 요청으로 여겨짐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295086" y="1484784"/>
            <a:ext cx="3450002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어플리케이션 별 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slow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요청 발생 여부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상세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2" y="1844538"/>
            <a:ext cx="6668008" cy="4356769"/>
          </a:xfrm>
          <a:prstGeom prst="rect">
            <a:avLst/>
          </a:prstGeom>
        </p:spPr>
      </p:pic>
      <p:sp>
        <p:nvSpPr>
          <p:cNvPr id="48" name="Oval 44"/>
          <p:cNvSpPr/>
          <p:nvPr/>
        </p:nvSpPr>
        <p:spPr>
          <a:xfrm>
            <a:off x="1172580" y="5265204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6714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어플리케이션 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초당</a:t>
            </a:r>
            <a:r>
              <a:rPr lang="en-US" altLang="ko-KR" dirty="0" smtClean="0"/>
              <a:t> </a:t>
            </a:r>
            <a:r>
              <a:rPr lang="ko-KR" altLang="en-US" dirty="0" smtClean="0"/>
              <a:t>처리 요청 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 smtClean="0"/>
              <a:t>어플리케이션 별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분간의 </a:t>
            </a:r>
            <a:r>
              <a:rPr kumimoji="1" lang="ko-KR" altLang="en-US" dirty="0" err="1" smtClean="0"/>
              <a:t>변화량을</a:t>
            </a:r>
            <a:r>
              <a:rPr kumimoji="1" lang="ko-KR" altLang="en-US" dirty="0" smtClean="0"/>
              <a:t> 기준으로 계산한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초당 처리된 요청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수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어플리케이션 별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1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분간의 </a:t>
            </a:r>
            <a:r>
              <a:rPr lang="ko-KR" altLang="en-US" sz="1200" b="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변화량을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기준으로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1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초당 처리된 요청 수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295086" y="1484784"/>
            <a:ext cx="3450002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어플리케이션 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1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초당 처리 요청 수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상세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3" y="1834465"/>
            <a:ext cx="6668008" cy="4366844"/>
          </a:xfrm>
          <a:prstGeom prst="rect">
            <a:avLst/>
          </a:prstGeom>
        </p:spPr>
      </p:pic>
      <p:sp>
        <p:nvSpPr>
          <p:cNvPr id="48" name="Oval 44"/>
          <p:cNvSpPr/>
          <p:nvPr/>
        </p:nvSpPr>
        <p:spPr>
          <a:xfrm>
            <a:off x="1172580" y="573325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2663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어플리케이션 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초당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실패 요청 수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 smtClean="0"/>
              <a:t>어플리케이션 별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분간의 </a:t>
            </a:r>
            <a:r>
              <a:rPr kumimoji="1" lang="ko-KR" altLang="en-US" dirty="0" err="1" smtClean="0"/>
              <a:t>변화량을</a:t>
            </a:r>
            <a:r>
              <a:rPr kumimoji="1" lang="ko-KR" altLang="en-US" dirty="0" smtClean="0"/>
              <a:t> 기준으로 계산한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초당 실패 처리된 요청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수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어플리케이션 별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1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분간의 </a:t>
            </a:r>
            <a:r>
              <a:rPr lang="ko-KR" altLang="en-US" sz="1200" b="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변화량을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기준으로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1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초당 실패 처리된 요청 수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295086" y="1484784"/>
            <a:ext cx="3450002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어플리케이션 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1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초당 실패 처리 요청 수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상세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3" y="1836716"/>
            <a:ext cx="6668008" cy="4364592"/>
          </a:xfrm>
          <a:prstGeom prst="rect">
            <a:avLst/>
          </a:prstGeom>
        </p:spPr>
      </p:pic>
      <p:sp>
        <p:nvSpPr>
          <p:cNvPr id="48" name="Oval 44"/>
          <p:cNvSpPr/>
          <p:nvPr/>
        </p:nvSpPr>
        <p:spPr>
          <a:xfrm>
            <a:off x="1172580" y="5661248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653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어플리케이션 별 서버 정상 운영 지속 시간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 smtClean="0"/>
              <a:t>어플리케이션 별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분간의 </a:t>
            </a:r>
            <a:r>
              <a:rPr kumimoji="1" lang="ko-KR" altLang="en-US" dirty="0" err="1" smtClean="0"/>
              <a:t>변화량을</a:t>
            </a:r>
            <a:r>
              <a:rPr kumimoji="1" lang="ko-KR" altLang="en-US" dirty="0" smtClean="0"/>
              <a:t> 기준으로 계산한 서버 에러를 제외한 정상운영 시간의 평균 및 최댓값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어플리케이션 별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1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분간의 </a:t>
            </a:r>
            <a:r>
              <a:rPr lang="ko-KR" altLang="en-US" sz="1200" b="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변화량을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기준으로 계산한 서버 에러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500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을 제외했을 시 요청 평균 시간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어플리케이션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</a:rPr>
              <a:t>별 </a:t>
            </a: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1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</a:rPr>
              <a:t>분간의 </a:t>
            </a:r>
            <a:r>
              <a:rPr lang="ko-KR" altLang="en-US" sz="1200" b="0" dirty="0" err="1">
                <a:solidFill>
                  <a:srgbClr val="000000"/>
                </a:solidFill>
                <a:latin typeface="맑은 고딕"/>
                <a:ea typeface="맑은 고딕"/>
              </a:rPr>
              <a:t>변화량을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</a:rPr>
              <a:t> 기준으로 계산한 서버 에러 </a:t>
            </a: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500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</a:rPr>
              <a:t>을 제외했을 시 요청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최대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</a:rPr>
              <a:t>시간</a:t>
            </a: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784648" y="1477934"/>
            <a:ext cx="4134078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어플리케이션 정상 서버의 요청 평균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최대 시간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상세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3" y="1844539"/>
            <a:ext cx="6668008" cy="23673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89" y="4211853"/>
            <a:ext cx="6668009" cy="11638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90" y="5343938"/>
            <a:ext cx="6668009" cy="857370"/>
          </a:xfrm>
          <a:prstGeom prst="rect">
            <a:avLst/>
          </a:prstGeom>
        </p:spPr>
      </p:pic>
      <p:sp>
        <p:nvSpPr>
          <p:cNvPr id="16" name="Oval 44"/>
          <p:cNvSpPr/>
          <p:nvPr/>
        </p:nvSpPr>
        <p:spPr>
          <a:xfrm>
            <a:off x="251899" y="5330500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48" name="Oval 44"/>
          <p:cNvSpPr/>
          <p:nvPr/>
        </p:nvSpPr>
        <p:spPr>
          <a:xfrm>
            <a:off x="245359" y="4156774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17" name="Oval 44"/>
          <p:cNvSpPr/>
          <p:nvPr/>
        </p:nvSpPr>
        <p:spPr>
          <a:xfrm>
            <a:off x="7308689" y="3782240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</p:spTree>
    <p:extLst>
      <p:ext uri="{BB962C8B-B14F-4D97-AF65-F5344CB8AC3E}">
        <p14:creationId xmlns:p14="http://schemas.microsoft.com/office/powerpoint/2010/main" val="35594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어플리케이션 별 </a:t>
            </a:r>
            <a:r>
              <a:rPr lang="en-US" altLang="ko-KR" dirty="0" smtClean="0"/>
              <a:t>JVM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할당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Heap</a:t>
            </a:r>
            <a:r>
              <a:rPr lang="ko-KR" altLang="en-US" dirty="0" smtClean="0"/>
              <a:t> 메모리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 smtClean="0"/>
              <a:t>어플리케이션 </a:t>
            </a:r>
            <a:r>
              <a:rPr kumimoji="1" lang="en-US" altLang="ko-KR" dirty="0" smtClean="0"/>
              <a:t>JVM </a:t>
            </a:r>
            <a:r>
              <a:rPr kumimoji="1" lang="ko-KR" altLang="en-US" dirty="0" smtClean="0"/>
              <a:t>사용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할당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최대 </a:t>
            </a:r>
            <a:r>
              <a:rPr kumimoji="1" lang="en-US" altLang="ko-KR" dirty="0" smtClean="0"/>
              <a:t>Heap </a:t>
            </a:r>
            <a:r>
              <a:rPr kumimoji="1" lang="ko-KR" altLang="en-US" dirty="0" smtClean="0"/>
              <a:t>메모리를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나타내며 최대 </a:t>
            </a:r>
            <a:r>
              <a:rPr kumimoji="1" lang="en-US" altLang="ko-KR" dirty="0" smtClean="0"/>
              <a:t>Heap </a:t>
            </a:r>
            <a:r>
              <a:rPr kumimoji="1" lang="ko-KR" altLang="en-US" dirty="0" smtClean="0"/>
              <a:t>메모리는 모두 동일 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어플리케이션 별 실제로 사용한 </a:t>
            </a: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Heap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메모리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어플리케이션 별 사용가능하게 할당된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Heap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메모리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Heap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최대 메모리이며 어플리케이션 별 동일</a:t>
            </a: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784648" y="1477934"/>
            <a:ext cx="4644516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어플리케이션 별 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Heap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메모리 사용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할당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최대 바이트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상세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Oval 44"/>
          <p:cNvSpPr/>
          <p:nvPr/>
        </p:nvSpPr>
        <p:spPr>
          <a:xfrm>
            <a:off x="7279137" y="3237857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6" y="1858695"/>
            <a:ext cx="6674554" cy="25552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18" y="4412182"/>
            <a:ext cx="6679381" cy="6636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92" y="5008801"/>
            <a:ext cx="6668006" cy="5976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945" y="5605683"/>
            <a:ext cx="6674553" cy="590632"/>
          </a:xfrm>
          <a:prstGeom prst="rect">
            <a:avLst/>
          </a:prstGeom>
        </p:spPr>
      </p:pic>
      <p:sp>
        <p:nvSpPr>
          <p:cNvPr id="16" name="Oval 44"/>
          <p:cNvSpPr/>
          <p:nvPr/>
        </p:nvSpPr>
        <p:spPr>
          <a:xfrm>
            <a:off x="290653" y="4984995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48" name="Oval 44"/>
          <p:cNvSpPr/>
          <p:nvPr/>
        </p:nvSpPr>
        <p:spPr>
          <a:xfrm>
            <a:off x="290653" y="4431957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20" name="Oval 44"/>
          <p:cNvSpPr/>
          <p:nvPr/>
        </p:nvSpPr>
        <p:spPr>
          <a:xfrm>
            <a:off x="280815" y="5573005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1" name="Oval 44"/>
          <p:cNvSpPr/>
          <p:nvPr/>
        </p:nvSpPr>
        <p:spPr>
          <a:xfrm>
            <a:off x="7308688" y="4431957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149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어플리케이션 별 </a:t>
            </a:r>
            <a:r>
              <a:rPr lang="en-US" altLang="ko-KR" dirty="0" smtClean="0"/>
              <a:t>JVM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할당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Non-Heap</a:t>
            </a:r>
            <a:r>
              <a:rPr lang="ko-KR" altLang="en-US" dirty="0" smtClean="0"/>
              <a:t> 메모리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 smtClean="0"/>
              <a:t>어플리케이션 </a:t>
            </a:r>
            <a:r>
              <a:rPr kumimoji="1" lang="en-US" altLang="ko-KR" dirty="0" smtClean="0"/>
              <a:t>JVM </a:t>
            </a:r>
            <a:r>
              <a:rPr kumimoji="1" lang="ko-KR" altLang="en-US" dirty="0" smtClean="0"/>
              <a:t>사용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할당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최대 </a:t>
            </a:r>
            <a:r>
              <a:rPr kumimoji="1" lang="en-US" altLang="ko-KR" dirty="0" smtClean="0"/>
              <a:t>Non-Heap </a:t>
            </a:r>
            <a:r>
              <a:rPr kumimoji="1" lang="ko-KR" altLang="en-US" dirty="0" smtClean="0"/>
              <a:t>메모리를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나타내며 최대 </a:t>
            </a:r>
            <a:r>
              <a:rPr kumimoji="1" lang="en-US" altLang="ko-KR" dirty="0" smtClean="0"/>
              <a:t>Non-Heap </a:t>
            </a:r>
            <a:r>
              <a:rPr kumimoji="1" lang="ko-KR" altLang="en-US" dirty="0" smtClean="0"/>
              <a:t>메모리는 모두 동일 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어플리케이션 별 실제로 사용한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Non-Heap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메모리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어플리케이션 별 사용가능하게 할당된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Non-Heap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메모리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Non-Heap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최대 메모리이며 어플리케이션 별 동일</a:t>
            </a: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784648" y="1477934"/>
            <a:ext cx="4644516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어플리케이션 별 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Heap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메모리 사용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할당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최대 바이트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상세</a:t>
            </a:r>
          </a:p>
        </p:txBody>
      </p:sp>
      <p:sp>
        <p:nvSpPr>
          <p:cNvPr id="17" name="Oval 44"/>
          <p:cNvSpPr/>
          <p:nvPr/>
        </p:nvSpPr>
        <p:spPr>
          <a:xfrm>
            <a:off x="7308687" y="2881073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1" name="Oval 44"/>
          <p:cNvSpPr/>
          <p:nvPr/>
        </p:nvSpPr>
        <p:spPr>
          <a:xfrm>
            <a:off x="7308092" y="4090884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6" y="1821003"/>
            <a:ext cx="6679384" cy="25911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92" y="4403926"/>
            <a:ext cx="6668008" cy="7132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21" y="5101384"/>
            <a:ext cx="6678880" cy="60686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21" y="5654422"/>
            <a:ext cx="6678879" cy="533750"/>
          </a:xfrm>
          <a:prstGeom prst="rect">
            <a:avLst/>
          </a:prstGeom>
        </p:spPr>
      </p:pic>
      <p:sp>
        <p:nvSpPr>
          <p:cNvPr id="48" name="Oval 44"/>
          <p:cNvSpPr/>
          <p:nvPr/>
        </p:nvSpPr>
        <p:spPr>
          <a:xfrm>
            <a:off x="290653" y="4431957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16" name="Oval 44"/>
          <p:cNvSpPr/>
          <p:nvPr/>
        </p:nvSpPr>
        <p:spPr>
          <a:xfrm>
            <a:off x="290653" y="4984995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0" name="Oval 44"/>
          <p:cNvSpPr/>
          <p:nvPr/>
        </p:nvSpPr>
        <p:spPr>
          <a:xfrm>
            <a:off x="280815" y="5573005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39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어플리케이션 별 </a:t>
            </a:r>
            <a:r>
              <a:rPr lang="en-US" altLang="ko-KR" dirty="0" smtClean="0"/>
              <a:t>JVM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할당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최대 전체 메모리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 smtClean="0"/>
              <a:t>어플리케이션 </a:t>
            </a:r>
            <a:r>
              <a:rPr kumimoji="1" lang="en-US" altLang="ko-KR" dirty="0" smtClean="0"/>
              <a:t>JVM </a:t>
            </a:r>
            <a:r>
              <a:rPr kumimoji="1" lang="ko-KR" altLang="en-US" dirty="0" smtClean="0"/>
              <a:t>사용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할당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최대 전체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메모리를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나타내며 최대 전체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메모리는 모두 동일 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어플리케이션 별 실제로 사용한 전체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메모리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어플리케이션 별 사용가능하게 할당된 전체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메모리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최대 전체 메모리이며 어플리케이션 별 동일</a:t>
            </a: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784648" y="1477934"/>
            <a:ext cx="4644516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어플리케이션 별 전체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메모리 사용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할당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최대 바이트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상세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Oval 44"/>
          <p:cNvSpPr/>
          <p:nvPr/>
        </p:nvSpPr>
        <p:spPr>
          <a:xfrm>
            <a:off x="7308687" y="2881073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1" name="Oval 44"/>
          <p:cNvSpPr/>
          <p:nvPr/>
        </p:nvSpPr>
        <p:spPr>
          <a:xfrm>
            <a:off x="7308092" y="4090884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3" y="1837689"/>
            <a:ext cx="6668008" cy="26311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91" y="4462300"/>
            <a:ext cx="6663819" cy="611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82" y="5073941"/>
            <a:ext cx="6663819" cy="5943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91" y="5634282"/>
            <a:ext cx="6668010" cy="591590"/>
          </a:xfrm>
          <a:prstGeom prst="rect">
            <a:avLst/>
          </a:prstGeom>
        </p:spPr>
      </p:pic>
      <p:sp>
        <p:nvSpPr>
          <p:cNvPr id="48" name="Oval 44"/>
          <p:cNvSpPr/>
          <p:nvPr/>
        </p:nvSpPr>
        <p:spPr>
          <a:xfrm>
            <a:off x="290653" y="4431957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16" name="Oval 44"/>
          <p:cNvSpPr/>
          <p:nvPr/>
        </p:nvSpPr>
        <p:spPr>
          <a:xfrm>
            <a:off x="290653" y="4984995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0" name="Oval 44"/>
          <p:cNvSpPr/>
          <p:nvPr/>
        </p:nvSpPr>
        <p:spPr>
          <a:xfrm>
            <a:off x="280815" y="5573005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479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0816" y="122242"/>
            <a:ext cx="7534266" cy="5286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솔루션 검토 시 고려 사항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/>
              <a:t>앱</a:t>
            </a:r>
            <a:r>
              <a:rPr lang="ko-KR" altLang="en-US" dirty="0" smtClean="0"/>
              <a:t>에 </a:t>
            </a:r>
            <a:r>
              <a:rPr lang="ko-KR" altLang="en-US" dirty="0"/>
              <a:t>대한 디버깅과 성능 튜닝 </a:t>
            </a:r>
            <a:r>
              <a:rPr lang="en-US" altLang="ko-KR" dirty="0"/>
              <a:t>Needs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해결하기 위해 다음 사항들을 고려하여 모니터링 </a:t>
            </a:r>
            <a:r>
              <a:rPr lang="ko-KR" altLang="en-US" dirty="0" smtClean="0"/>
              <a:t>솔루션을 </a:t>
            </a:r>
            <a:r>
              <a:rPr lang="ko-KR" altLang="en-US" dirty="0"/>
              <a:t>조사하고</a:t>
            </a:r>
            <a:r>
              <a:rPr lang="en-US" altLang="ko-KR" dirty="0"/>
              <a:t> </a:t>
            </a:r>
            <a:r>
              <a:rPr lang="ko-KR" altLang="en-US" dirty="0"/>
              <a:t>적용 방법을 </a:t>
            </a:r>
            <a:r>
              <a:rPr lang="ko-KR" altLang="en-US" dirty="0" smtClean="0"/>
              <a:t>기술하였습니다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815081" y="143295"/>
            <a:ext cx="1798819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chemeClr val="bg2"/>
              </a:buClr>
              <a:defRPr/>
            </a:pP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Ⅰ.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개요</a:t>
            </a:r>
          </a:p>
          <a:p>
            <a:pPr algn="r" latinLnBrk="0">
              <a:spcBef>
                <a:spcPts val="0"/>
              </a:spcBef>
              <a:buClr>
                <a:schemeClr val="bg2"/>
              </a:buClr>
              <a:defRPr/>
            </a:pP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1.1.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조사 대상 솔루션 선정</a:t>
            </a:r>
          </a:p>
        </p:txBody>
      </p:sp>
      <p:sp>
        <p:nvSpPr>
          <p:cNvPr id="242" name="직사각형 13"/>
          <p:cNvSpPr/>
          <p:nvPr/>
        </p:nvSpPr>
        <p:spPr>
          <a:xfrm>
            <a:off x="3233458" y="1952836"/>
            <a:ext cx="3439081" cy="285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u="sng" dirty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고려 사항</a:t>
            </a:r>
          </a:p>
        </p:txBody>
      </p:sp>
      <p:sp>
        <p:nvSpPr>
          <p:cNvPr id="243" name="직사각형 15"/>
          <p:cNvSpPr/>
          <p:nvPr/>
        </p:nvSpPr>
        <p:spPr>
          <a:xfrm>
            <a:off x="3100019" y="2480582"/>
            <a:ext cx="605063" cy="53891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algn="ctr">
            <a:solidFill>
              <a:schemeClr val="accent5">
                <a:lumMod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ts val="0"/>
              </a:spcBef>
              <a:buClr>
                <a:schemeClr val="bg2"/>
              </a:buClr>
              <a:defRPr/>
            </a:pPr>
            <a:r>
              <a:rPr kumimoji="1" lang="ko-KR" altLang="en-US" sz="1100">
                <a:latin typeface="맑은 고딕"/>
                <a:ea typeface="맑은 고딕"/>
                <a:cs typeface="+mn-cs"/>
              </a:rPr>
              <a:t>설치 용이</a:t>
            </a:r>
          </a:p>
        </p:txBody>
      </p:sp>
      <p:sp>
        <p:nvSpPr>
          <p:cNvPr id="244" name="직사각형 16"/>
          <p:cNvSpPr/>
          <p:nvPr/>
        </p:nvSpPr>
        <p:spPr>
          <a:xfrm>
            <a:off x="3730247" y="2480582"/>
            <a:ext cx="3075735" cy="5389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lIns="108000" anchor="ctr"/>
          <a:lstStyle/>
          <a:p>
            <a:pPr marL="85725" indent="-85725" latinLnBrk="0">
              <a:spcBef>
                <a:spcPts val="0"/>
              </a:spcBef>
              <a:spcAft>
                <a:spcPts val="200"/>
              </a:spcAft>
              <a:buClr>
                <a:schemeClr val="accent5">
                  <a:lumMod val="50000"/>
                </a:schemeClr>
              </a:buClr>
              <a:buFont typeface="Wingdings"/>
              <a:buChar char="§"/>
              <a:defRPr/>
            </a:pPr>
            <a:r>
              <a:rPr kumimoji="1" lang="ko-KR" altLang="en-US" sz="1100" b="0" dirty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 기존 소스의 수정을 최소화하여 모니터링 솔루션 적용이 가능한가</a:t>
            </a:r>
            <a:r>
              <a:rPr kumimoji="1" lang="en-US" altLang="ko-KR" sz="1100" b="0" dirty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?</a:t>
            </a:r>
          </a:p>
        </p:txBody>
      </p:sp>
      <p:sp>
        <p:nvSpPr>
          <p:cNvPr id="245" name="직사각형 15"/>
          <p:cNvSpPr/>
          <p:nvPr/>
        </p:nvSpPr>
        <p:spPr>
          <a:xfrm>
            <a:off x="3100019" y="4766412"/>
            <a:ext cx="605063" cy="53891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algn="ctr">
            <a:solidFill>
              <a:schemeClr val="accent5">
                <a:lumMod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ts val="0"/>
              </a:spcBef>
              <a:buClr>
                <a:schemeClr val="bg2"/>
              </a:buClr>
              <a:defRPr/>
            </a:pPr>
            <a:r>
              <a:rPr kumimoji="1" lang="ko-KR" altLang="en-US" sz="1100">
                <a:latin typeface="맑은 고딕"/>
                <a:ea typeface="맑은 고딕"/>
                <a:cs typeface="+mn-cs"/>
              </a:rPr>
              <a:t>신뢰도</a:t>
            </a:r>
          </a:p>
        </p:txBody>
      </p:sp>
      <p:sp>
        <p:nvSpPr>
          <p:cNvPr id="246" name="직사각형 16"/>
          <p:cNvSpPr/>
          <p:nvPr/>
        </p:nvSpPr>
        <p:spPr>
          <a:xfrm>
            <a:off x="3730247" y="4766412"/>
            <a:ext cx="3075735" cy="5389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lIns="108000" anchor="ctr"/>
          <a:lstStyle/>
          <a:p>
            <a:pPr marL="85725" indent="-85725" latinLnBrk="0">
              <a:spcBef>
                <a:spcPts val="0"/>
              </a:spcBef>
              <a:spcAft>
                <a:spcPts val="200"/>
              </a:spcAft>
              <a:buClr>
                <a:schemeClr val="accent5">
                  <a:lumMod val="50000"/>
                </a:schemeClr>
              </a:buClr>
              <a:buFont typeface="Wingdings"/>
              <a:buChar char="§"/>
              <a:defRPr/>
            </a:pPr>
            <a:r>
              <a:rPr kumimoji="1" lang="ko-KR" altLang="en-US" sz="1100" b="0" dirty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kumimoji="1" lang="ko-KR" altLang="en-US" sz="1100" b="0" dirty="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기업들이 </a:t>
            </a:r>
            <a:r>
              <a:rPr kumimoji="1" lang="ko-KR" altLang="en-US" sz="1100" b="0" dirty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사용하고 있는 검증된 솔루션인가</a:t>
            </a:r>
            <a:r>
              <a:rPr kumimoji="1" lang="en-US" altLang="ko-KR" sz="1100" b="0" dirty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?</a:t>
            </a:r>
          </a:p>
        </p:txBody>
      </p:sp>
      <p:sp>
        <p:nvSpPr>
          <p:cNvPr id="247" name="직사각형 15"/>
          <p:cNvSpPr/>
          <p:nvPr/>
        </p:nvSpPr>
        <p:spPr>
          <a:xfrm>
            <a:off x="3100019" y="3271268"/>
            <a:ext cx="605063" cy="53891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algn="ctr">
            <a:solidFill>
              <a:schemeClr val="accent5">
                <a:lumMod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ts val="0"/>
              </a:spcBef>
              <a:buClr>
                <a:schemeClr val="bg2"/>
              </a:buClr>
              <a:defRPr/>
            </a:pPr>
            <a:r>
              <a:rPr kumimoji="1" lang="ko-KR" altLang="en-US" sz="1100">
                <a:latin typeface="맑은 고딕"/>
                <a:ea typeface="맑은 고딕"/>
                <a:cs typeface="+mn-cs"/>
              </a:rPr>
              <a:t>성능 저하</a:t>
            </a:r>
          </a:p>
        </p:txBody>
      </p:sp>
      <p:sp>
        <p:nvSpPr>
          <p:cNvPr id="248" name="직사각형 16"/>
          <p:cNvSpPr/>
          <p:nvPr/>
        </p:nvSpPr>
        <p:spPr>
          <a:xfrm>
            <a:off x="3730247" y="3271268"/>
            <a:ext cx="3075735" cy="5389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lIns="108000" anchor="ctr"/>
          <a:lstStyle/>
          <a:p>
            <a:pPr marL="85725" indent="-85725" latinLnBrk="0">
              <a:spcBef>
                <a:spcPts val="0"/>
              </a:spcBef>
              <a:spcAft>
                <a:spcPts val="200"/>
              </a:spcAft>
              <a:buClr>
                <a:schemeClr val="accent5">
                  <a:lumMod val="50000"/>
                </a:schemeClr>
              </a:buClr>
              <a:buFont typeface="Wingdings"/>
              <a:buChar char="§"/>
              <a:defRPr/>
            </a:pPr>
            <a:r>
              <a:rPr kumimoji="1" lang="ko-KR" altLang="en-US" sz="1100" b="0" dirty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 모니터링 솔루션 적용 시 성능 저하가 이슈가 없는가</a:t>
            </a:r>
            <a:r>
              <a:rPr kumimoji="1" lang="en-US" altLang="ko-KR" sz="1100" b="0" dirty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?</a:t>
            </a:r>
          </a:p>
        </p:txBody>
      </p:sp>
      <p:sp>
        <p:nvSpPr>
          <p:cNvPr id="249" name="직사각형 15"/>
          <p:cNvSpPr/>
          <p:nvPr/>
        </p:nvSpPr>
        <p:spPr>
          <a:xfrm>
            <a:off x="3100018" y="4031296"/>
            <a:ext cx="605063" cy="538918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algn="ctr">
            <a:solidFill>
              <a:schemeClr val="accent5">
                <a:lumMod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ts val="0"/>
              </a:spcBef>
              <a:buClr>
                <a:schemeClr val="bg2"/>
              </a:buClr>
              <a:defRPr/>
            </a:pPr>
            <a:r>
              <a:rPr kumimoji="1" lang="ko-KR" altLang="en-US" sz="1100">
                <a:latin typeface="맑은 고딕"/>
                <a:ea typeface="맑은 고딕"/>
                <a:cs typeface="+mn-cs"/>
              </a:rPr>
              <a:t>보안</a:t>
            </a:r>
          </a:p>
        </p:txBody>
      </p:sp>
      <p:sp>
        <p:nvSpPr>
          <p:cNvPr id="250" name="직사각형 16"/>
          <p:cNvSpPr/>
          <p:nvPr/>
        </p:nvSpPr>
        <p:spPr>
          <a:xfrm>
            <a:off x="3730247" y="4031296"/>
            <a:ext cx="3075735" cy="53891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lIns="108000" anchor="ctr"/>
          <a:lstStyle/>
          <a:p>
            <a:pPr marL="85725" indent="-85725" latinLnBrk="0">
              <a:spcBef>
                <a:spcPts val="0"/>
              </a:spcBef>
              <a:spcAft>
                <a:spcPts val="200"/>
              </a:spcAft>
              <a:buClr>
                <a:schemeClr val="accent5">
                  <a:lumMod val="50000"/>
                </a:schemeClr>
              </a:buClr>
              <a:buFont typeface="Wingdings"/>
              <a:buChar char="§"/>
              <a:defRPr/>
            </a:pPr>
            <a:r>
              <a:rPr kumimoji="1" lang="ko-KR" altLang="en-US" sz="1100" b="0" dirty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 수집하는 데이터를  외부 반출 하지 않고 내부 서버에 보관할 수 있는가</a:t>
            </a:r>
            <a:r>
              <a:rPr kumimoji="1" lang="en-US" altLang="ko-KR" sz="1100" b="0" dirty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?</a:t>
            </a:r>
          </a:p>
        </p:txBody>
      </p:sp>
      <p:sp>
        <p:nvSpPr>
          <p:cNvPr id="252" name="직사각형 19"/>
          <p:cNvSpPr/>
          <p:nvPr/>
        </p:nvSpPr>
        <p:spPr>
          <a:xfrm>
            <a:off x="7803723" y="3387351"/>
            <a:ext cx="1396932" cy="8456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rot="0" vert="horz" wrap="square" lIns="36000" tIns="36000" rIns="36000" bIns="36000" anchor="ctr" anchorCtr="0">
            <a:prstTxWarp prst="textNoShape">
              <a:avLst/>
            </a:prstTxWarp>
            <a:noAutofit/>
          </a:bodyPr>
          <a:lstStyle/>
          <a:p>
            <a:pPr algn="ctr" latinLnBrk="0">
              <a:spcBef>
                <a:spcPts val="0"/>
              </a:spcBef>
              <a:buClr>
                <a:schemeClr val="bg2"/>
              </a:buClr>
              <a:defRPr/>
            </a:pPr>
            <a:r>
              <a:rPr kumimoji="1" lang="ko-KR" altLang="en-US" sz="11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통합 어플리케이션</a:t>
            </a:r>
            <a:r>
              <a:rPr kumimoji="1" lang="en-US" altLang="ko-KR" sz="11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1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모니터링</a:t>
            </a:r>
            <a:r>
              <a:rPr kumimoji="1" lang="en-US" altLang="ko-KR" sz="11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(APM)</a:t>
            </a:r>
            <a:r>
              <a:rPr kumimoji="1" lang="ko-KR" altLang="en-US" sz="11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시스템</a:t>
            </a:r>
            <a:endParaRPr kumimoji="1" lang="en-US" altLang="ko-KR" sz="1100" b="0" dirty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253" name="AutoShape 124"/>
          <p:cNvSpPr>
            <a:spLocks noChangeArrowheads="1"/>
          </p:cNvSpPr>
          <p:nvPr/>
        </p:nvSpPr>
        <p:spPr>
          <a:xfrm>
            <a:off x="7149244" y="2588593"/>
            <a:ext cx="257078" cy="2716737"/>
          </a:xfrm>
          <a:prstGeom prst="homePlate">
            <a:avLst>
              <a:gd name="adj" fmla="val 100000"/>
            </a:avLst>
          </a:prstGeom>
          <a:solidFill>
            <a:srgbClr val="C0C0C0"/>
          </a:solidFill>
          <a:ln>
            <a:noFill/>
          </a:ln>
        </p:spPr>
        <p:txBody>
          <a:bodyPr lIns="54000" rIns="54000" anchor="ctr"/>
          <a:lstStyle/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254" name="AutoShape 124"/>
          <p:cNvSpPr>
            <a:spLocks noChangeArrowheads="1"/>
          </p:cNvSpPr>
          <p:nvPr/>
        </p:nvSpPr>
        <p:spPr>
          <a:xfrm>
            <a:off x="2535682" y="2600908"/>
            <a:ext cx="257078" cy="2716737"/>
          </a:xfrm>
          <a:prstGeom prst="homePlate">
            <a:avLst>
              <a:gd name="adj" fmla="val 100000"/>
            </a:avLst>
          </a:prstGeom>
          <a:solidFill>
            <a:srgbClr val="C0C0C0"/>
          </a:solidFill>
          <a:ln>
            <a:noFill/>
          </a:ln>
        </p:spPr>
        <p:txBody>
          <a:bodyPr lIns="54000" rIns="54000" anchor="ctr"/>
          <a:lstStyle/>
          <a:p>
            <a:pPr lvl="0">
              <a:defRPr/>
            </a:pPr>
            <a:endParaRPr lang="en-US" altLang="ko-KR" sz="120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570388" y="2744924"/>
            <a:ext cx="1620180" cy="2196244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>
            <a:noAutofit/>
          </a:bodyPr>
          <a:lstStyle/>
          <a:p>
            <a:pPr marL="222000" indent="-222000" latinLnBrk="0">
              <a:spcBef>
                <a:spcPct val="30000"/>
              </a:spcBef>
              <a:buFont typeface="Wingdings"/>
              <a:buChar char="§"/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에러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원인을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효율적으로 발견</a:t>
            </a:r>
          </a:p>
          <a:p>
            <a:pPr marL="222000" indent="-222000" latinLnBrk="0">
              <a:spcBef>
                <a:spcPct val="30000"/>
              </a:spcBef>
              <a:buFont typeface="Wingdings"/>
              <a:buChar char="§"/>
              <a:defRPr/>
            </a:pP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  <a:p>
            <a:pPr marL="171360" indent="-171360" latinLnBrk="0">
              <a:spcBef>
                <a:spcPct val="30000"/>
              </a:spcBef>
              <a:buFont typeface="Wingdings"/>
              <a:buChar char="§"/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앱에 대한 성능   모니터링 및 튜닝 </a:t>
            </a:r>
          </a:p>
          <a:p>
            <a:pPr latinLnBrk="0">
              <a:spcBef>
                <a:spcPct val="30000"/>
              </a:spcBef>
              <a:defRPr/>
            </a:pP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  <a:p>
            <a:pPr marL="0" indent="0" latinLnBrk="0">
              <a:spcBef>
                <a:spcPct val="30000"/>
              </a:spcBef>
              <a:buFont typeface="Wingdings"/>
              <a:buNone/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</a:t>
            </a:r>
          </a:p>
        </p:txBody>
      </p:sp>
      <p:sp>
        <p:nvSpPr>
          <p:cNvPr id="256" name="직사각형 13"/>
          <p:cNvSpPr/>
          <p:nvPr/>
        </p:nvSpPr>
        <p:spPr>
          <a:xfrm>
            <a:off x="6668230" y="1952836"/>
            <a:ext cx="3439080" cy="285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u="sng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선정 솔루션</a:t>
            </a:r>
          </a:p>
        </p:txBody>
      </p:sp>
      <p:sp>
        <p:nvSpPr>
          <p:cNvPr id="259" name="직사각형 13"/>
          <p:cNvSpPr/>
          <p:nvPr/>
        </p:nvSpPr>
        <p:spPr>
          <a:xfrm>
            <a:off x="-339061" y="1975892"/>
            <a:ext cx="3439079" cy="29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300" b="1" i="0" u="sng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Optima"/>
              </a:rPr>
              <a:t>Needs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어플리케이션 별 프로세스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점유율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시스템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점유율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 smtClean="0"/>
              <a:t>어플리케이션 별 해당 프로세스의 실시간 </a:t>
            </a:r>
            <a:r>
              <a:rPr kumimoji="1" lang="en-US" altLang="ko-KR" dirty="0" smtClean="0"/>
              <a:t>CPU </a:t>
            </a:r>
            <a:r>
              <a:rPr kumimoji="1" lang="ko-KR" altLang="en-US" dirty="0" smtClean="0"/>
              <a:t>점유율</a:t>
            </a:r>
            <a:r>
              <a:rPr kumimoji="1" lang="en-US" altLang="ko-KR" dirty="0" smtClean="0"/>
              <a:t>, 15</a:t>
            </a:r>
            <a:r>
              <a:rPr kumimoji="1" lang="ko-KR" altLang="en-US" dirty="0" smtClean="0"/>
              <a:t>분 평균 프로세스 </a:t>
            </a:r>
            <a:r>
              <a:rPr kumimoji="1" lang="en-US" altLang="ko-KR" dirty="0" smtClean="0"/>
              <a:t>CPU </a:t>
            </a:r>
            <a:r>
              <a:rPr kumimoji="1" lang="ko-KR" altLang="en-US" dirty="0" smtClean="0"/>
              <a:t>점유율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실시간 시스템 </a:t>
            </a:r>
            <a:r>
              <a:rPr kumimoji="1" lang="en-US" altLang="ko-KR" dirty="0" smtClean="0"/>
              <a:t>CPU </a:t>
            </a:r>
            <a:r>
              <a:rPr kumimoji="1" lang="ko-KR" altLang="en-US" dirty="0" smtClean="0"/>
              <a:t>점유율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</a:rPr>
              <a:t>실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시간에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시스템이 점유한 전체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CPU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로 그 순간 전체 시스템이 점유한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CPU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의 크기를 말한다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.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어플리케이션 별 해당 프로세스가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</a:rPr>
              <a:t>실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시간에 점유한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CPU</a:t>
            </a: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어플리케이션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</a:rPr>
              <a:t>별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15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분간 평균 프로세스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CPU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점유율</a:t>
            </a: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33760" y="1427819"/>
            <a:ext cx="6984776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ko-KR" altLang="en-US" sz="1400" u="sng" dirty="0">
                <a:solidFill>
                  <a:schemeClr val="tx1"/>
                </a:solidFill>
                <a:latin typeface="맑은 고딕"/>
                <a:ea typeface="맑은 고딕"/>
              </a:rPr>
              <a:t>시스템 점유율</a:t>
            </a:r>
            <a:r>
              <a:rPr lang="en-US" altLang="ko-KR" sz="1400" u="sng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어플리케이션 별 프로세스 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CPU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점유율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평균 프로세스 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CPU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점유율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상세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Oval 44"/>
          <p:cNvSpPr/>
          <p:nvPr/>
        </p:nvSpPr>
        <p:spPr>
          <a:xfrm>
            <a:off x="7314515" y="3438284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1" name="Oval 44"/>
          <p:cNvSpPr/>
          <p:nvPr/>
        </p:nvSpPr>
        <p:spPr>
          <a:xfrm>
            <a:off x="7314515" y="467286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64" y="4728552"/>
            <a:ext cx="6661485" cy="50489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06" y="5208970"/>
            <a:ext cx="6672579" cy="4796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66" y="5688615"/>
            <a:ext cx="6668520" cy="519544"/>
          </a:xfrm>
          <a:prstGeom prst="rect">
            <a:avLst/>
          </a:prstGeom>
        </p:spPr>
      </p:pic>
      <p:sp>
        <p:nvSpPr>
          <p:cNvPr id="16" name="Oval 44"/>
          <p:cNvSpPr/>
          <p:nvPr/>
        </p:nvSpPr>
        <p:spPr>
          <a:xfrm>
            <a:off x="205172" y="5277498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0" name="Oval 44"/>
          <p:cNvSpPr/>
          <p:nvPr/>
        </p:nvSpPr>
        <p:spPr>
          <a:xfrm>
            <a:off x="215687" y="5780564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48" name="Oval 44"/>
          <p:cNvSpPr/>
          <p:nvPr/>
        </p:nvSpPr>
        <p:spPr>
          <a:xfrm>
            <a:off x="212452" y="4765362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65" y="1827545"/>
            <a:ext cx="6668522" cy="292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1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어플리케이션 별 종류별 스레드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 smtClean="0"/>
              <a:t>어플리케이션 별 활성 스레드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데몬 스레드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최대 스레드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총 생성 스레드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현재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JVM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에서 실행 중인 활성 스레드의 수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</a:t>
            </a: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 </a:t>
            </a: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메인 스레드가 종료되면 함께 종료되는 데몬 스레드의 수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관찰된 최대 동시 실행 스레드의 수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JVM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이 시작한 스레드의 총 수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33760" y="1427819"/>
            <a:ext cx="6984776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어플리케이션 별 종류별 스레드 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상세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Oval 44"/>
          <p:cNvSpPr/>
          <p:nvPr/>
        </p:nvSpPr>
        <p:spPr>
          <a:xfrm>
            <a:off x="7308689" y="2900775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1" name="Oval 44"/>
          <p:cNvSpPr/>
          <p:nvPr/>
        </p:nvSpPr>
        <p:spPr>
          <a:xfrm>
            <a:off x="7322327" y="4108394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2" y="1841491"/>
            <a:ext cx="6668008" cy="24717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92" y="4296432"/>
            <a:ext cx="6663985" cy="44084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66" y="4719487"/>
            <a:ext cx="6663985" cy="4776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03" y="5177760"/>
            <a:ext cx="6676697" cy="5048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698" y="5655424"/>
            <a:ext cx="6668953" cy="543001"/>
          </a:xfrm>
          <a:prstGeom prst="rect">
            <a:avLst/>
          </a:prstGeom>
        </p:spPr>
      </p:pic>
      <p:sp>
        <p:nvSpPr>
          <p:cNvPr id="48" name="Oval 44"/>
          <p:cNvSpPr/>
          <p:nvPr/>
        </p:nvSpPr>
        <p:spPr>
          <a:xfrm>
            <a:off x="205172" y="4279003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16" name="Oval 44"/>
          <p:cNvSpPr/>
          <p:nvPr/>
        </p:nvSpPr>
        <p:spPr>
          <a:xfrm>
            <a:off x="212196" y="4688949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0" name="Oval 44"/>
          <p:cNvSpPr/>
          <p:nvPr/>
        </p:nvSpPr>
        <p:spPr>
          <a:xfrm>
            <a:off x="236229" y="5131069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6" name="Oval 44"/>
          <p:cNvSpPr/>
          <p:nvPr/>
        </p:nvSpPr>
        <p:spPr>
          <a:xfrm>
            <a:off x="231261" y="5573189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4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7" name="Oval 44"/>
          <p:cNvSpPr/>
          <p:nvPr/>
        </p:nvSpPr>
        <p:spPr>
          <a:xfrm>
            <a:off x="7322327" y="5049172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4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</p:spTree>
    <p:extLst>
      <p:ext uri="{BB962C8B-B14F-4D97-AF65-F5344CB8AC3E}">
        <p14:creationId xmlns:p14="http://schemas.microsoft.com/office/powerpoint/2010/main" val="257979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어플리케이션 별 스레드 상태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 smtClean="0"/>
              <a:t>어플리케이션 별 스레드 상태</a:t>
            </a:r>
            <a:r>
              <a:rPr kumimoji="1" lang="en-US" altLang="ko-KR" dirty="0" smtClean="0"/>
              <a:t>(new, runnable, blocked, time-waiting, terminated)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어플리케이션 별 스레드 상태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Accounts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서비스의 경우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runnable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스레드가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12~14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개로 </a:t>
            </a:r>
            <a:r>
              <a:rPr lang="ko-KR" altLang="en-US" sz="1200" b="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실행가능한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상태로 꾸준히 유지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. </a:t>
            </a: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 time-</a:t>
            </a:r>
            <a:r>
              <a:rPr lang="en-US" altLang="ko-KR" sz="1200" b="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wating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en-US" altLang="ko-KR" sz="1200" b="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wating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의 경우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16~18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개가 대기상태로 다른 작업의 완료를 기다리는 상황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</a:t>
            </a:r>
            <a:r>
              <a:rPr lang="en-US" altLang="ko-KR" sz="1200" b="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bloked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및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new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가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0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으로 동기화 병목이나 새로운 스레드 생성이 일어나고 있지 않음 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33760" y="1427819"/>
            <a:ext cx="6984776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어플리케이션 별 스레드 상태 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상세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Oval 44"/>
          <p:cNvSpPr/>
          <p:nvPr/>
        </p:nvSpPr>
        <p:spPr>
          <a:xfrm>
            <a:off x="7318536" y="2604185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3" y="1848688"/>
            <a:ext cx="6668008" cy="4352620"/>
          </a:xfrm>
          <a:prstGeom prst="rect">
            <a:avLst/>
          </a:prstGeom>
        </p:spPr>
      </p:pic>
      <p:sp>
        <p:nvSpPr>
          <p:cNvPr id="48" name="Oval 44"/>
          <p:cNvSpPr/>
          <p:nvPr/>
        </p:nvSpPr>
        <p:spPr>
          <a:xfrm>
            <a:off x="1280592" y="5832081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23" name="Oval 44"/>
          <p:cNvSpPr/>
          <p:nvPr/>
        </p:nvSpPr>
        <p:spPr>
          <a:xfrm>
            <a:off x="4304928" y="3429000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4" name="Oval 44"/>
          <p:cNvSpPr/>
          <p:nvPr/>
        </p:nvSpPr>
        <p:spPr>
          <a:xfrm>
            <a:off x="2504728" y="3812191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5" name="Oval 44"/>
          <p:cNvSpPr/>
          <p:nvPr/>
        </p:nvSpPr>
        <p:spPr>
          <a:xfrm>
            <a:off x="7318536" y="3744641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9" name="Oval 44"/>
          <p:cNvSpPr/>
          <p:nvPr/>
        </p:nvSpPr>
        <p:spPr>
          <a:xfrm>
            <a:off x="7344378" y="4885097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4</a:t>
            </a:r>
            <a:endParaRPr lang="en-US" altLang="ko-KR" sz="900" b="0" dirty="0" smtClean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30" name="Oval 44"/>
          <p:cNvSpPr/>
          <p:nvPr/>
        </p:nvSpPr>
        <p:spPr>
          <a:xfrm>
            <a:off x="351596" y="3620275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4</a:t>
            </a:r>
            <a:endParaRPr lang="en-US" altLang="ko-KR" sz="900" b="0" dirty="0" smtClean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</p:spTree>
    <p:extLst>
      <p:ext uri="{BB962C8B-B14F-4D97-AF65-F5344CB8AC3E}">
        <p14:creationId xmlns:p14="http://schemas.microsoft.com/office/powerpoint/2010/main" val="62539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어플리케이션 별 로그 이벤트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 smtClean="0"/>
              <a:t>어플리케이션 별 종류별 로그 이벤트</a:t>
            </a:r>
            <a:r>
              <a:rPr kumimoji="1" lang="en-US" altLang="ko-KR" dirty="0"/>
              <a:t>(debug, </a:t>
            </a:r>
            <a:r>
              <a:rPr kumimoji="1" lang="en-US" altLang="ko-KR" dirty="0" smtClean="0"/>
              <a:t>info, warn, error, </a:t>
            </a:r>
            <a:r>
              <a:rPr kumimoji="1" lang="en-US" altLang="ko-KR" dirty="0"/>
              <a:t>trace)</a:t>
            </a:r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어플리케이션 별 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종류별 로그 이벤트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게이트웨이 서비스에서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info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레벨 로그가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16:50~17:00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사이 크게 증가로 대량의 요청 확인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  debug, warn, error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등이 전부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0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으로 시스템에 심각한 문제 상황이나 경고 상황 없음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33760" y="1427819"/>
            <a:ext cx="6984776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어플리케이션 별 로그 이벤트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상세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Oval 44"/>
          <p:cNvSpPr/>
          <p:nvPr/>
        </p:nvSpPr>
        <p:spPr>
          <a:xfrm>
            <a:off x="7309210" y="2963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5" name="Oval 44"/>
          <p:cNvSpPr/>
          <p:nvPr/>
        </p:nvSpPr>
        <p:spPr>
          <a:xfrm>
            <a:off x="7318536" y="4429155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2" y="1852605"/>
            <a:ext cx="6668008" cy="4348703"/>
          </a:xfrm>
          <a:prstGeom prst="rect">
            <a:avLst/>
          </a:prstGeom>
        </p:spPr>
      </p:pic>
      <p:sp>
        <p:nvSpPr>
          <p:cNvPr id="48" name="Oval 44"/>
          <p:cNvSpPr/>
          <p:nvPr/>
        </p:nvSpPr>
        <p:spPr>
          <a:xfrm>
            <a:off x="1172580" y="5877272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23" name="Oval 44"/>
          <p:cNvSpPr/>
          <p:nvPr/>
        </p:nvSpPr>
        <p:spPr>
          <a:xfrm>
            <a:off x="2684748" y="4753497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4" name="Oval 44"/>
          <p:cNvSpPr/>
          <p:nvPr/>
        </p:nvSpPr>
        <p:spPr>
          <a:xfrm>
            <a:off x="380492" y="4429155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16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페이지 응답 소요 시간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 smtClean="0"/>
              <a:t>로그 테이블 데이터 기반으로 페이지 응답 소요시간을 나타내며 점 하나에서 소요시간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호출 상세 등을 확인 가능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로그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데이터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배치 작업 응답 소요 시간이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40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min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으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로 느린 경우 상세한 정보 확인 가능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로그 데이터 배치 작업이 정상적인 경우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현재 데이터를 테이블 형태로 표시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33760" y="1427819"/>
            <a:ext cx="6984776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페이지 응답 소요시간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상세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Oval 44"/>
          <p:cNvSpPr/>
          <p:nvPr/>
        </p:nvSpPr>
        <p:spPr>
          <a:xfrm>
            <a:off x="7318536" y="3474069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5" name="Oval 44"/>
          <p:cNvSpPr/>
          <p:nvPr/>
        </p:nvSpPr>
        <p:spPr>
          <a:xfrm>
            <a:off x="7318536" y="4352720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41" y="1837188"/>
            <a:ext cx="6659759" cy="436411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0" y="4329342"/>
            <a:ext cx="2477004" cy="13028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005" y="2658354"/>
            <a:ext cx="2998457" cy="1242604"/>
          </a:xfrm>
          <a:prstGeom prst="rect">
            <a:avLst/>
          </a:prstGeom>
        </p:spPr>
      </p:pic>
      <p:sp>
        <p:nvSpPr>
          <p:cNvPr id="18" name="AutoShape 12"/>
          <p:cNvSpPr>
            <a:spLocks noChangeArrowheads="1"/>
          </p:cNvSpPr>
          <p:nvPr/>
        </p:nvSpPr>
        <p:spPr>
          <a:xfrm>
            <a:off x="4953000" y="2912052"/>
            <a:ext cx="2040464" cy="1921104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FF3F3F"/>
            </a:solidFill>
            <a:prstDash val="sysDash"/>
            <a:miter/>
          </a:ln>
          <a:effectLst>
            <a:outerShdw blurRad="38100" dist="12700" sx="101000" sy="101000" algn="ctr" rotWithShape="0">
              <a:schemeClr val="bg1">
                <a:alpha val="97000"/>
              </a:schemeClr>
            </a:outerShdw>
          </a:effectLst>
        </p:spPr>
        <p:txBody>
          <a:bodyPr wrap="none" lIns="0" tIns="0" rIns="0" bIns="0" anchor="ctr"/>
          <a:lstStyle/>
          <a:p>
            <a:pPr algn="ctr" latinLnBrk="0">
              <a:defRPr/>
            </a:pPr>
            <a:endParaRPr lang="ko-KR" altLang="ko-KR" sz="600">
              <a:solidFill>
                <a:schemeClr val="tx1">
                  <a:lumMod val="50000"/>
                  <a:lumOff val="50000"/>
                </a:schemeClr>
              </a:solidFill>
              <a:latin typeface="Rix고딕 M"/>
              <a:ea typeface="Rix고딕 M"/>
              <a:cs typeface="+mn-cs"/>
            </a:endParaRPr>
          </a:p>
        </p:txBody>
      </p:sp>
      <p:sp>
        <p:nvSpPr>
          <p:cNvPr id="48" name="Oval 44"/>
          <p:cNvSpPr/>
          <p:nvPr/>
        </p:nvSpPr>
        <p:spPr>
          <a:xfrm>
            <a:off x="4818769" y="2860035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19" name="AutoShape 12"/>
          <p:cNvSpPr>
            <a:spLocks noChangeArrowheads="1"/>
          </p:cNvSpPr>
          <p:nvPr/>
        </p:nvSpPr>
        <p:spPr>
          <a:xfrm>
            <a:off x="1312005" y="2634425"/>
            <a:ext cx="3106487" cy="1325952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FF3F3F"/>
            </a:solidFill>
            <a:prstDash val="sysDash"/>
            <a:miter/>
          </a:ln>
          <a:effectLst>
            <a:outerShdw blurRad="38100" dist="12700" sx="101000" sy="101000" algn="ctr" rotWithShape="0">
              <a:schemeClr val="bg1">
                <a:alpha val="97000"/>
              </a:schemeClr>
            </a:outerShdw>
          </a:effectLst>
        </p:spPr>
        <p:txBody>
          <a:bodyPr wrap="none" lIns="0" tIns="0" rIns="0" bIns="0" anchor="ctr"/>
          <a:lstStyle/>
          <a:p>
            <a:pPr algn="ctr" latinLnBrk="0">
              <a:defRPr/>
            </a:pPr>
            <a:endParaRPr lang="ko-KR" altLang="ko-KR" sz="600">
              <a:solidFill>
                <a:schemeClr val="tx1">
                  <a:lumMod val="50000"/>
                  <a:lumOff val="50000"/>
                </a:schemeClr>
              </a:solidFill>
              <a:latin typeface="Rix고딕 M"/>
              <a:ea typeface="Rix고딕 M"/>
              <a:cs typeface="+mn-cs"/>
            </a:endParaRPr>
          </a:p>
        </p:txBody>
      </p:sp>
      <p:sp>
        <p:nvSpPr>
          <p:cNvPr id="20" name="AutoShape 12"/>
          <p:cNvSpPr>
            <a:spLocks noChangeArrowheads="1"/>
          </p:cNvSpPr>
          <p:nvPr/>
        </p:nvSpPr>
        <p:spPr>
          <a:xfrm>
            <a:off x="652270" y="4346738"/>
            <a:ext cx="2477004" cy="1264009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FF3F3F"/>
            </a:solidFill>
            <a:prstDash val="sysDash"/>
            <a:miter/>
          </a:ln>
          <a:effectLst>
            <a:outerShdw blurRad="38100" dist="12700" sx="101000" sy="101000" algn="ctr" rotWithShape="0">
              <a:schemeClr val="bg1">
                <a:alpha val="97000"/>
              </a:schemeClr>
            </a:outerShdw>
          </a:effectLst>
        </p:spPr>
        <p:txBody>
          <a:bodyPr wrap="none" lIns="0" tIns="0" rIns="0" bIns="0" anchor="ctr"/>
          <a:lstStyle/>
          <a:p>
            <a:pPr algn="ctr" latinLnBrk="0">
              <a:defRPr/>
            </a:pPr>
            <a:endParaRPr lang="ko-KR" altLang="ko-KR" sz="600">
              <a:solidFill>
                <a:schemeClr val="tx1">
                  <a:lumMod val="50000"/>
                  <a:lumOff val="50000"/>
                </a:schemeClr>
              </a:solidFill>
              <a:latin typeface="Rix고딕 M"/>
              <a:ea typeface="Rix고딕 M"/>
              <a:cs typeface="+mn-cs"/>
            </a:endParaRPr>
          </a:p>
        </p:txBody>
      </p:sp>
      <p:sp>
        <p:nvSpPr>
          <p:cNvPr id="23" name="Oval 44"/>
          <p:cNvSpPr/>
          <p:nvPr/>
        </p:nvSpPr>
        <p:spPr>
          <a:xfrm>
            <a:off x="424558" y="4237795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4" name="Oval 44"/>
          <p:cNvSpPr/>
          <p:nvPr/>
        </p:nvSpPr>
        <p:spPr>
          <a:xfrm>
            <a:off x="1099588" y="2557338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7" name="위로 굽은 화살표 26"/>
          <p:cNvSpPr/>
          <p:nvPr/>
        </p:nvSpPr>
        <p:spPr>
          <a:xfrm flipV="1">
            <a:off x="5063226" y="2734796"/>
            <a:ext cx="180000" cy="180000"/>
          </a:xfrm>
          <a:prstGeom prst="bentUpArrow">
            <a:avLst>
              <a:gd name="adj1" fmla="val 25000"/>
              <a:gd name="adj2" fmla="val 25000"/>
              <a:gd name="adj3" fmla="val 50000"/>
            </a:avLst>
          </a:prstGeom>
          <a:solidFill>
            <a:schemeClr val="accent2"/>
          </a:solidFill>
          <a:ln w="31750">
            <a:noFill/>
            <a:round/>
          </a:ln>
        </p:spPr>
        <p:txBody>
          <a:bodyPr lIns="35999" tIns="35999" rIns="35999" bIns="35999" rtlCol="0" anchor="ctr" anchorCtr="0"/>
          <a:lstStyle/>
          <a:p>
            <a:pPr algn="ctr">
              <a:spcBef>
                <a:spcPts val="300"/>
              </a:spcBef>
            </a:pPr>
            <a:endParaRPr lang="ko-KR" altLang="en-US" sz="100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8" name="오른쪽 화살표 27"/>
          <p:cNvSpPr/>
          <p:nvPr/>
        </p:nvSpPr>
        <p:spPr>
          <a:xfrm flipH="1">
            <a:off x="3195253" y="5157187"/>
            <a:ext cx="263846" cy="108000"/>
          </a:xfrm>
          <a:prstGeom prst="rightArrow">
            <a:avLst/>
          </a:prstGeom>
          <a:solidFill>
            <a:schemeClr val="accent2"/>
          </a:solidFill>
          <a:ln w="31750">
            <a:noFill/>
            <a:round/>
          </a:ln>
        </p:spPr>
        <p:txBody>
          <a:bodyPr lIns="35999" tIns="35999" rIns="35999" bIns="35999" rtlCol="0" anchor="ctr" anchorCtr="0"/>
          <a:lstStyle/>
          <a:p>
            <a:pPr algn="ctr">
              <a:spcBef>
                <a:spcPts val="300"/>
              </a:spcBef>
            </a:pPr>
            <a:endParaRPr lang="ko-KR" altLang="en-US" sz="1000" b="0" spc="-10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7036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쿼리 실행 소요 시간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/>
              <a:t>로그 테이블 데이터 기반으로 </a:t>
            </a:r>
            <a:r>
              <a:rPr kumimoji="1" lang="ko-KR" altLang="en-US" dirty="0" smtClean="0"/>
              <a:t>쿼리 실행 소요 시간을 나타내며 점 하나에서 소요시간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호출 상세 등을 확인 가능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쿼리 실행 시간이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43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s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로 오래 걸린 경우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 </a:t>
            </a: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쿼리 실행 시간이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0.9s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로</a:t>
            </a: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빠른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경우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현재 데이터를 테이블 형태로 표시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33760" y="1427819"/>
            <a:ext cx="6984776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쿼리 실행 소요 시간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상세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Oval 44"/>
          <p:cNvSpPr/>
          <p:nvPr/>
        </p:nvSpPr>
        <p:spPr>
          <a:xfrm>
            <a:off x="7309210" y="3217161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5" name="Oval 44"/>
          <p:cNvSpPr/>
          <p:nvPr/>
        </p:nvSpPr>
        <p:spPr>
          <a:xfrm>
            <a:off x="7309210" y="448148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10" y="1844539"/>
            <a:ext cx="6666655" cy="436709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980" y="4555233"/>
            <a:ext cx="2062051" cy="9442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05" y="3969740"/>
            <a:ext cx="2270467" cy="1170380"/>
          </a:xfrm>
          <a:prstGeom prst="rect">
            <a:avLst/>
          </a:prstGeom>
        </p:spPr>
      </p:pic>
      <p:sp>
        <p:nvSpPr>
          <p:cNvPr id="18" name="AutoShape 12"/>
          <p:cNvSpPr>
            <a:spLocks noChangeArrowheads="1"/>
          </p:cNvSpPr>
          <p:nvPr/>
        </p:nvSpPr>
        <p:spPr>
          <a:xfrm>
            <a:off x="3052080" y="2750071"/>
            <a:ext cx="2440979" cy="1676574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FF3F3F"/>
            </a:solidFill>
            <a:prstDash val="sysDash"/>
            <a:miter/>
          </a:ln>
          <a:effectLst>
            <a:outerShdw blurRad="38100" dist="12700" sx="101000" sy="101000" algn="ctr" rotWithShape="0">
              <a:schemeClr val="bg1">
                <a:alpha val="97000"/>
              </a:schemeClr>
            </a:outerShdw>
          </a:effectLst>
        </p:spPr>
        <p:txBody>
          <a:bodyPr wrap="none" lIns="0" tIns="0" rIns="0" bIns="0" anchor="ctr"/>
          <a:lstStyle/>
          <a:p>
            <a:pPr algn="ctr" latinLnBrk="0">
              <a:defRPr/>
            </a:pPr>
            <a:endParaRPr lang="ko-KR" altLang="ko-KR" sz="600">
              <a:solidFill>
                <a:schemeClr val="tx1">
                  <a:lumMod val="50000"/>
                  <a:lumOff val="50000"/>
                </a:schemeClr>
              </a:solidFill>
              <a:latin typeface="Rix고딕 M"/>
              <a:ea typeface="Rix고딕 M"/>
              <a:cs typeface="+mn-cs"/>
            </a:endParaRPr>
          </a:p>
        </p:txBody>
      </p:sp>
      <p:sp>
        <p:nvSpPr>
          <p:cNvPr id="19" name="AutoShape 12"/>
          <p:cNvSpPr>
            <a:spLocks noChangeArrowheads="1"/>
          </p:cNvSpPr>
          <p:nvPr/>
        </p:nvSpPr>
        <p:spPr>
          <a:xfrm>
            <a:off x="490584" y="3969740"/>
            <a:ext cx="2258788" cy="1177126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FF3F3F"/>
            </a:solidFill>
            <a:prstDash val="sysDash"/>
            <a:miter/>
          </a:ln>
          <a:effectLst>
            <a:outerShdw blurRad="38100" dist="12700" sx="101000" sy="101000" algn="ctr" rotWithShape="0">
              <a:schemeClr val="bg1">
                <a:alpha val="97000"/>
              </a:schemeClr>
            </a:outerShdw>
          </a:effectLst>
        </p:spPr>
        <p:txBody>
          <a:bodyPr wrap="none" lIns="0" tIns="0" rIns="0" bIns="0" anchor="ctr"/>
          <a:lstStyle/>
          <a:p>
            <a:pPr algn="ctr" latinLnBrk="0">
              <a:defRPr/>
            </a:pPr>
            <a:endParaRPr lang="ko-KR" altLang="ko-KR" sz="600">
              <a:solidFill>
                <a:schemeClr val="tx1">
                  <a:lumMod val="50000"/>
                  <a:lumOff val="50000"/>
                </a:schemeClr>
              </a:solidFill>
              <a:latin typeface="Rix고딕 M"/>
              <a:ea typeface="Rix고딕 M"/>
              <a:cs typeface="+mn-cs"/>
            </a:endParaRPr>
          </a:p>
        </p:txBody>
      </p:sp>
      <p:sp>
        <p:nvSpPr>
          <p:cNvPr id="20" name="AutoShape 12"/>
          <p:cNvSpPr>
            <a:spLocks noChangeArrowheads="1"/>
          </p:cNvSpPr>
          <p:nvPr/>
        </p:nvSpPr>
        <p:spPr>
          <a:xfrm>
            <a:off x="4739612" y="4507269"/>
            <a:ext cx="2193608" cy="992211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FF3F3F"/>
            </a:solidFill>
            <a:prstDash val="sysDash"/>
            <a:miter/>
          </a:ln>
          <a:effectLst>
            <a:outerShdw blurRad="38100" dist="12700" sx="101000" sy="101000" algn="ctr" rotWithShape="0">
              <a:schemeClr val="bg1">
                <a:alpha val="97000"/>
              </a:schemeClr>
            </a:outerShdw>
          </a:effectLst>
        </p:spPr>
        <p:txBody>
          <a:bodyPr wrap="none" lIns="0" tIns="0" rIns="0" bIns="0" anchor="ctr"/>
          <a:lstStyle/>
          <a:p>
            <a:pPr algn="ctr" latinLnBrk="0">
              <a:defRPr/>
            </a:pPr>
            <a:endParaRPr lang="ko-KR" altLang="ko-KR" sz="600">
              <a:solidFill>
                <a:schemeClr val="tx1">
                  <a:lumMod val="50000"/>
                  <a:lumOff val="50000"/>
                </a:schemeClr>
              </a:solidFill>
              <a:latin typeface="Rix고딕 M"/>
              <a:ea typeface="Rix고딕 M"/>
              <a:cs typeface="+mn-cs"/>
            </a:endParaRPr>
          </a:p>
        </p:txBody>
      </p:sp>
      <p:sp>
        <p:nvSpPr>
          <p:cNvPr id="24" name="Oval 44"/>
          <p:cNvSpPr/>
          <p:nvPr/>
        </p:nvSpPr>
        <p:spPr>
          <a:xfrm>
            <a:off x="4499293" y="4426645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3" name="Oval 44"/>
          <p:cNvSpPr/>
          <p:nvPr/>
        </p:nvSpPr>
        <p:spPr>
          <a:xfrm>
            <a:off x="413901" y="3786681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48" name="Oval 44"/>
          <p:cNvSpPr/>
          <p:nvPr/>
        </p:nvSpPr>
        <p:spPr>
          <a:xfrm>
            <a:off x="5235884" y="2597502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21" name="위로 굽은 화살표 20"/>
          <p:cNvSpPr/>
          <p:nvPr/>
        </p:nvSpPr>
        <p:spPr>
          <a:xfrm flipV="1">
            <a:off x="3052080" y="2634542"/>
            <a:ext cx="321822" cy="200505"/>
          </a:xfrm>
          <a:prstGeom prst="bentUpArrow">
            <a:avLst>
              <a:gd name="adj1" fmla="val 25000"/>
              <a:gd name="adj2" fmla="val 25000"/>
              <a:gd name="adj3" fmla="val 50000"/>
            </a:avLst>
          </a:prstGeom>
          <a:solidFill>
            <a:schemeClr val="accent2"/>
          </a:solidFill>
          <a:ln w="31750">
            <a:noFill/>
            <a:round/>
          </a:ln>
        </p:spPr>
        <p:txBody>
          <a:bodyPr lIns="35999" tIns="35999" rIns="35999" bIns="35999" rtlCol="0" anchor="ctr" anchorCtr="0"/>
          <a:lstStyle/>
          <a:p>
            <a:pPr algn="ctr">
              <a:spcBef>
                <a:spcPts val="300"/>
              </a:spcBef>
            </a:pPr>
            <a:endParaRPr lang="ko-KR" altLang="en-US" sz="100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2" name="위로 굽은 화살표 21"/>
          <p:cNvSpPr/>
          <p:nvPr/>
        </p:nvSpPr>
        <p:spPr>
          <a:xfrm flipH="1">
            <a:off x="2324708" y="5257460"/>
            <a:ext cx="576064" cy="187764"/>
          </a:xfrm>
          <a:prstGeom prst="bentUpArrow">
            <a:avLst>
              <a:gd name="adj1" fmla="val 25000"/>
              <a:gd name="adj2" fmla="val 25000"/>
              <a:gd name="adj3" fmla="val 50000"/>
            </a:avLst>
          </a:prstGeom>
          <a:solidFill>
            <a:schemeClr val="accent2"/>
          </a:solidFill>
          <a:ln w="31750">
            <a:noFill/>
            <a:round/>
          </a:ln>
        </p:spPr>
        <p:txBody>
          <a:bodyPr lIns="35999" tIns="35999" rIns="35999" bIns="35999" rtlCol="0" anchor="ctr" anchorCtr="0"/>
          <a:lstStyle/>
          <a:p>
            <a:pPr algn="ctr">
              <a:spcBef>
                <a:spcPts val="300"/>
              </a:spcBef>
            </a:pPr>
            <a:endParaRPr lang="ko-KR" altLang="en-US" sz="100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2914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SLOW </a:t>
            </a:r>
            <a:r>
              <a:rPr lang="ko-KR" altLang="en-US" dirty="0" smtClean="0"/>
              <a:t>로그 테이블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/>
              <a:t>로그 테이블 데이터 기반으로 </a:t>
            </a:r>
            <a:r>
              <a:rPr kumimoji="1" lang="ko-KR" altLang="en-US" dirty="0" smtClean="0"/>
              <a:t>느린 페이지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쿼리를 테이블의 형태로 조회 가능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느린 로그를 저장하는 테이블을 조회해 느린 페이지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,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쿼리의 상세 내역 확인 가능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33760" y="1427819"/>
            <a:ext cx="6984776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SLOW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로그 테이블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상세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3" y="1836329"/>
            <a:ext cx="6668008" cy="4364979"/>
          </a:xfrm>
          <a:prstGeom prst="rect">
            <a:avLst/>
          </a:prstGeom>
        </p:spPr>
      </p:pic>
      <p:sp>
        <p:nvSpPr>
          <p:cNvPr id="48" name="Oval 44"/>
          <p:cNvSpPr/>
          <p:nvPr/>
        </p:nvSpPr>
        <p:spPr>
          <a:xfrm>
            <a:off x="776536" y="2210011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6716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ERROR </a:t>
            </a:r>
            <a:r>
              <a:rPr lang="ko-KR" altLang="en-US" dirty="0" smtClean="0"/>
              <a:t>로그 테이블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/>
              <a:t>로그 테이블 데이터 기반으로 </a:t>
            </a:r>
            <a:r>
              <a:rPr kumimoji="1" lang="ko-KR" altLang="en-US" dirty="0" smtClean="0"/>
              <a:t>에러 페이지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쿼리를 테이블의 형태로 조회 가능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에러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로그를 저장하는 테이블을 조회해 에러 페이지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,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쿼리의 상세 내역 확인 가능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33760" y="1427819"/>
            <a:ext cx="6984776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ERROR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로그 테이블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상세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2" y="1840428"/>
            <a:ext cx="6668008" cy="4360880"/>
          </a:xfrm>
          <a:prstGeom prst="rect">
            <a:avLst/>
          </a:prstGeom>
        </p:spPr>
      </p:pic>
      <p:sp>
        <p:nvSpPr>
          <p:cNvPr id="48" name="Oval 44"/>
          <p:cNvSpPr/>
          <p:nvPr/>
        </p:nvSpPr>
        <p:spPr>
          <a:xfrm>
            <a:off x="740532" y="2210011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3240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전체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로그 테이블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kumimoji="1" lang="ko-KR" altLang="en-US" dirty="0"/>
              <a:t>로그 테이블 데이터 기반으로 </a:t>
            </a:r>
            <a:r>
              <a:rPr kumimoji="1" lang="ko-KR" altLang="en-US" dirty="0" smtClean="0"/>
              <a:t>전체 페이지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쿼리를 테이블의 형태로 조회 가능</a:t>
            </a:r>
            <a:endParaRPr kumimoji="1"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전체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로그를 저장하는 테이블을 조회해 전체 페이지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,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쿼리의 상세 내역 확인 가능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</a:t>
            </a: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 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33760" y="1427819"/>
            <a:ext cx="6984776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전체</a:t>
            </a:r>
            <a:r>
              <a:rPr lang="en-US" altLang="ko-KR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로그 테이블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42" name="Oval 44"/>
          <p:cNvSpPr/>
          <p:nvPr/>
        </p:nvSpPr>
        <p:spPr>
          <a:xfrm>
            <a:off x="7309210" y="1952836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  <p:sp>
        <p:nvSpPr>
          <p:cNvPr id="50" name="직사각형 31"/>
          <p:cNvSpPr/>
          <p:nvPr/>
        </p:nvSpPr>
        <p:spPr>
          <a:xfrm>
            <a:off x="7437277" y="143295"/>
            <a:ext cx="2176624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2.2.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화면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상세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" y="1844539"/>
            <a:ext cx="6682741" cy="4356769"/>
          </a:xfrm>
          <a:prstGeom prst="rect">
            <a:avLst/>
          </a:prstGeom>
        </p:spPr>
      </p:pic>
      <p:sp>
        <p:nvSpPr>
          <p:cNvPr id="48" name="Oval 44"/>
          <p:cNvSpPr/>
          <p:nvPr/>
        </p:nvSpPr>
        <p:spPr>
          <a:xfrm>
            <a:off x="182242" y="1792561"/>
            <a:ext cx="257175" cy="257175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296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gray">
          <a:xfrm>
            <a:off x="2584618" y="2364727"/>
            <a:ext cx="4736764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800" dirty="0">
                <a:solidFill>
                  <a:srgbClr val="002060"/>
                </a:solidFill>
                <a:latin typeface="KPMG Light" panose="020B0403030202040204" pitchFamily="34" charset="0"/>
                <a:ea typeface="맑은 고딕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80190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67" y="1844539"/>
            <a:ext cx="6608661" cy="4356769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 smtClean="0"/>
              <a:t>Spider </a:t>
            </a:r>
            <a:r>
              <a:rPr lang="ko-KR" altLang="en-US" dirty="0" smtClean="0"/>
              <a:t>통합 어플리케이션 모니터링</a:t>
            </a:r>
            <a:r>
              <a:rPr lang="en-US" altLang="ko-KR" dirty="0" smtClean="0"/>
              <a:t>(APM) </a:t>
            </a:r>
            <a:r>
              <a:rPr lang="ko-KR" altLang="en-US" dirty="0" smtClean="0"/>
              <a:t>시스템 </a:t>
            </a:r>
            <a:r>
              <a:rPr lang="ko-KR" altLang="en-US" dirty="0"/>
              <a:t>전체 구성도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1733" y="800355"/>
            <a:ext cx="9327858" cy="668837"/>
          </a:xfrm>
        </p:spPr>
        <p:txBody>
          <a:bodyPr/>
          <a:lstStyle/>
          <a:p>
            <a:pPr lvl="0">
              <a:defRPr/>
            </a:pPr>
            <a:r>
              <a:rPr lang="ko-KR" altLang="en-US" dirty="0" err="1" smtClean="0"/>
              <a:t>대고객</a:t>
            </a:r>
            <a:r>
              <a:rPr lang="ko-KR" altLang="en-US" dirty="0" smtClean="0"/>
              <a:t> 서비스로부터 생성된 운영 데이터를 데이터 소스에 저장한 후 시각화 도구를 통해 관리자의 모니터링 및 분석을 가능하게 함</a:t>
            </a:r>
            <a:endParaRPr lang="ko-KR" altLang="en-US" dirty="0"/>
          </a:p>
        </p:txBody>
      </p:sp>
      <p:sp>
        <p:nvSpPr>
          <p:cNvPr id="273" name="직사각형 272"/>
          <p:cNvSpPr/>
          <p:nvPr/>
        </p:nvSpPr>
        <p:spPr>
          <a:xfrm>
            <a:off x="1892660" y="1488077"/>
            <a:ext cx="4105343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>
                <a:solidFill>
                  <a:schemeClr val="tx1"/>
                </a:solidFill>
                <a:latin typeface="맑은 고딕"/>
                <a:ea typeface="맑은 고딕"/>
              </a:rPr>
              <a:t>배치 전체 구성도</a:t>
            </a:r>
          </a:p>
        </p:txBody>
      </p:sp>
      <p:sp>
        <p:nvSpPr>
          <p:cNvPr id="274" name="직사각형 273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275" name="직사각형 274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</a:rPr>
              <a:t>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200" b="0" dirty="0" err="1" smtClean="0">
                <a:solidFill>
                  <a:schemeClr val="tx1"/>
                </a:solidFill>
                <a:latin typeface="맑은 고딕"/>
                <a:ea typeface="맑은 고딕"/>
              </a:rPr>
              <a:t>대고객</a:t>
            </a:r>
            <a:r>
              <a:rPr kumimoji="1" lang="ko-KR" altLang="en-US" sz="12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서비스의 로깅 데이터를 데이터베이스로 적재</a:t>
            </a:r>
            <a:endParaRPr kumimoji="1" lang="en-US" altLang="ko-KR" sz="1200" b="0" dirty="0" smtClean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endParaRPr kumimoji="1" lang="en-US" altLang="ko-KR" sz="12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defRPr/>
            </a:pPr>
            <a:r>
              <a:rPr kumimoji="1" lang="en-US" altLang="ko-KR" sz="12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     </a:t>
            </a:r>
            <a:r>
              <a:rPr kumimoji="1" lang="ko-KR" altLang="en-US" sz="1200" b="0" dirty="0" err="1">
                <a:solidFill>
                  <a:schemeClr val="tx1"/>
                </a:solidFill>
                <a:latin typeface="맑은 고딕"/>
                <a:ea typeface="맑은 고딕"/>
              </a:rPr>
              <a:t>대고객</a:t>
            </a:r>
            <a:r>
              <a:rPr kumimoji="1" lang="ko-KR" altLang="en-US" sz="1200" b="0" dirty="0">
                <a:solidFill>
                  <a:schemeClr val="tx1"/>
                </a:solidFill>
                <a:latin typeface="맑은 고딕"/>
                <a:ea typeface="맑은 고딕"/>
              </a:rPr>
              <a:t> 서비스의 실시간 운영 정보인 </a:t>
            </a:r>
            <a:r>
              <a:rPr kumimoji="1" lang="ko-KR" altLang="en-US" sz="1200" b="0" dirty="0" err="1">
                <a:solidFill>
                  <a:schemeClr val="tx1"/>
                </a:solidFill>
                <a:latin typeface="맑은 고딕"/>
                <a:ea typeface="맑은 고딕"/>
              </a:rPr>
              <a:t>메트릭</a:t>
            </a:r>
            <a:r>
              <a:rPr kumimoji="1" lang="ko-KR" altLang="en-US" sz="1200" b="0" dirty="0">
                <a:solidFill>
                  <a:schemeClr val="tx1"/>
                </a:solidFill>
                <a:latin typeface="맑은 고딕"/>
                <a:ea typeface="맑은 고딕"/>
              </a:rPr>
              <a:t> 데이터를 프로메테우스로 </a:t>
            </a:r>
            <a:r>
              <a:rPr kumimoji="1" lang="ko-KR" altLang="en-US" sz="12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전달</a:t>
            </a:r>
            <a:endParaRPr kumimoji="1" lang="en-US" altLang="ko-KR" sz="1200" b="0" dirty="0" smtClean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defRPr/>
            </a:pPr>
            <a:endParaRPr kumimoji="1" lang="en-US" altLang="ko-KR" sz="12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defRPr/>
            </a:pPr>
            <a:r>
              <a:rPr kumimoji="1" lang="en-US" altLang="ko-KR" sz="12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     </a:t>
            </a:r>
            <a:r>
              <a:rPr kumimoji="1" lang="ko-KR" altLang="en-US" sz="12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데이터 시각화 시스템인 </a:t>
            </a:r>
            <a:r>
              <a:rPr kumimoji="1" lang="ko-KR" altLang="en-US" sz="1200" b="0" dirty="0" err="1" smtClean="0">
                <a:solidFill>
                  <a:schemeClr val="tx1"/>
                </a:solidFill>
                <a:latin typeface="맑은 고딕"/>
                <a:ea typeface="맑은 고딕"/>
              </a:rPr>
              <a:t>그라파나에</a:t>
            </a:r>
            <a:r>
              <a:rPr kumimoji="1" lang="ko-KR" altLang="en-US" sz="12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대시보드로 표시</a:t>
            </a:r>
            <a:endParaRPr kumimoji="1" lang="en-US" altLang="ko-KR" sz="1200" b="0" dirty="0" smtClean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defRPr/>
            </a:pPr>
            <a:endParaRPr kumimoji="1" lang="en-US" altLang="ko-KR" sz="12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defRPr/>
            </a:pPr>
            <a:r>
              <a:rPr kumimoji="1" lang="en-US" altLang="ko-KR" sz="12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     </a:t>
            </a:r>
            <a:r>
              <a:rPr kumimoji="1" lang="ko-KR" altLang="en-US" sz="12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관리자의 모니터링 및 분석</a:t>
            </a:r>
            <a:endParaRPr kumimoji="1" lang="en-US" altLang="ko-KR" sz="12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endParaRPr kumimoji="1" lang="en-US" altLang="ko-KR" sz="1200" b="0" dirty="0" smtClean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kumimoji="1" lang="ko-KR" altLang="en-US" sz="12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en-US" altLang="ko-KR" sz="12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	 </a:t>
            </a:r>
            <a:endParaRPr kumimoji="1" lang="en-US" altLang="ko-KR" sz="12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608" name="Oval 44"/>
          <p:cNvSpPr/>
          <p:nvPr/>
        </p:nvSpPr>
        <p:spPr>
          <a:xfrm>
            <a:off x="7323358" y="1952836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  <a:endParaRPr kumimoji="0" lang="ko-KR" altLang="en-US" sz="900" b="0" i="0" u="none" strike="noStrike" kern="1200" cap="none" spc="0" normalizeH="0" baseline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615" name="직사각형 31"/>
          <p:cNvSpPr/>
          <p:nvPr/>
        </p:nvSpPr>
        <p:spPr>
          <a:xfrm>
            <a:off x="7815081" y="143295"/>
            <a:ext cx="1798819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chemeClr val="bg2"/>
              </a:buClr>
              <a:defRPr/>
            </a:pP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Ⅰ.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개요</a:t>
            </a:r>
          </a:p>
          <a:p>
            <a:pPr algn="r" latinLnBrk="0">
              <a:spcBef>
                <a:spcPts val="0"/>
              </a:spcBef>
              <a:buClr>
                <a:schemeClr val="bg2"/>
              </a:buClr>
              <a:defRPr/>
            </a:pP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1.1.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조사 대상 솔루션 선정</a:t>
            </a:r>
          </a:p>
        </p:txBody>
      </p:sp>
      <p:sp>
        <p:nvSpPr>
          <p:cNvPr id="620" name="TextBox 619"/>
          <p:cNvSpPr txBox="1"/>
          <p:nvPr/>
        </p:nvSpPr>
        <p:spPr>
          <a:xfrm>
            <a:off x="396567" y="1909821"/>
            <a:ext cx="482199" cy="336192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>
            <a:noAutofit/>
          </a:bodyPr>
          <a:lstStyle/>
          <a:p>
            <a:pPr marL="0" indent="0" latinLnBrk="0">
              <a:spcBef>
                <a:spcPct val="30000"/>
              </a:spcBef>
              <a:buFont typeface="Wingdings"/>
              <a:buNone/>
              <a:defRPr/>
            </a:pPr>
            <a:endParaRPr lang="en-US" altLang="ko-KR" sz="1700" b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74" name="Oval 44"/>
          <p:cNvSpPr/>
          <p:nvPr/>
        </p:nvSpPr>
        <p:spPr>
          <a:xfrm>
            <a:off x="7323358" y="3171827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</a:p>
        </p:txBody>
      </p:sp>
      <p:sp>
        <p:nvSpPr>
          <p:cNvPr id="36" name="Oval 44"/>
          <p:cNvSpPr/>
          <p:nvPr/>
        </p:nvSpPr>
        <p:spPr>
          <a:xfrm>
            <a:off x="7323357" y="4378432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673" name="Oval 44"/>
          <p:cNvSpPr/>
          <p:nvPr/>
        </p:nvSpPr>
        <p:spPr>
          <a:xfrm>
            <a:off x="1649633" y="2674525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38" name="Oval 44"/>
          <p:cNvSpPr/>
          <p:nvPr/>
        </p:nvSpPr>
        <p:spPr>
          <a:xfrm>
            <a:off x="1878697" y="5157192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</a:p>
        </p:txBody>
      </p:sp>
      <p:sp>
        <p:nvSpPr>
          <p:cNvPr id="39" name="Oval 44"/>
          <p:cNvSpPr/>
          <p:nvPr/>
        </p:nvSpPr>
        <p:spPr>
          <a:xfrm>
            <a:off x="5998003" y="3429000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4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40" name="Oval 44"/>
          <p:cNvSpPr/>
          <p:nvPr/>
        </p:nvSpPr>
        <p:spPr>
          <a:xfrm>
            <a:off x="7323358" y="5342859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4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41" name="Oval 44"/>
          <p:cNvSpPr/>
          <p:nvPr/>
        </p:nvSpPr>
        <p:spPr>
          <a:xfrm>
            <a:off x="4039398" y="3788682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900" b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  <a:endParaRPr kumimoji="0" lang="en-US" altLang="ko-KR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71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96616" y="2482878"/>
            <a:ext cx="6805644" cy="6032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endParaRPr lang="ko-KR" altLang="en-US" sz="4000" b="1" spc="-40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>
          <a:xfrm>
            <a:off x="856722" y="1868942"/>
            <a:ext cx="6940594" cy="1400383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t" anchorCtr="0">
            <a:spAutoFit/>
          </a:bodyPr>
          <a:lstStyle/>
          <a:p>
            <a:pPr marL="514350" indent="-51435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UcPeriod"/>
              <a:defRPr/>
            </a:pPr>
            <a:r>
              <a:rPr lang="ko-KR" altLang="en-US" sz="2000" dirty="0">
                <a:solidFill>
                  <a:prstClr val="white">
                    <a:lumMod val="65000"/>
                  </a:prstClr>
                </a:solidFill>
                <a:latin typeface="맑은 고딕"/>
                <a:ea typeface="맑은 고딕"/>
              </a:rPr>
              <a:t>개요</a:t>
            </a:r>
          </a:p>
          <a:p>
            <a:pPr marL="514350" indent="-51435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romanUcPeriod"/>
              <a:defRPr/>
            </a:pPr>
            <a:r>
              <a:rPr lang="en-US" altLang="ko-KR" sz="2000" dirty="0" smtClean="0">
                <a:solidFill>
                  <a:schemeClr val="tx1"/>
                </a:solidFill>
                <a:latin typeface="맑은 고딕"/>
                <a:ea typeface="맑은 고딕"/>
              </a:rPr>
              <a:t>Spider </a:t>
            </a:r>
            <a:r>
              <a:rPr lang="ko-KR" altLang="en-US" sz="2000" dirty="0" smtClean="0">
                <a:solidFill>
                  <a:schemeClr val="tx1"/>
                </a:solidFill>
                <a:latin typeface="맑은 고딕"/>
                <a:ea typeface="맑은 고딕"/>
              </a:rPr>
              <a:t>통합 </a:t>
            </a:r>
            <a:r>
              <a:rPr lang="ko-KR" altLang="en-US" sz="2000" dirty="0">
                <a:solidFill>
                  <a:schemeClr val="tx1"/>
                </a:solidFill>
                <a:latin typeface="맑은 고딕"/>
                <a:ea typeface="맑은 고딕"/>
              </a:rPr>
              <a:t>어플리케이션 모니터링</a:t>
            </a:r>
            <a:r>
              <a:rPr lang="en-US" altLang="ko-KR" sz="2000" dirty="0">
                <a:solidFill>
                  <a:schemeClr val="tx1"/>
                </a:solidFill>
                <a:latin typeface="맑은 고딕"/>
                <a:ea typeface="맑은 고딕"/>
              </a:rPr>
              <a:t>(APM)</a:t>
            </a:r>
            <a:r>
              <a:rPr lang="ko-KR" altLang="en-US" sz="200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맑은 고딕"/>
                <a:ea typeface="맑은 고딕"/>
              </a:rPr>
              <a:t>시스템</a:t>
            </a:r>
            <a:endParaRPr lang="ko-KR" altLang="en-US" sz="200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17" name="TextBox 3"/>
          <p:cNvSpPr txBox="1"/>
          <p:nvPr/>
        </p:nvSpPr>
        <p:spPr>
          <a:xfrm>
            <a:off x="434340" y="784820"/>
            <a:ext cx="47282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400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9" name="TextBox 3"/>
          <p:cNvSpPr txBox="1"/>
          <p:nvPr/>
        </p:nvSpPr>
        <p:spPr>
          <a:xfrm>
            <a:off x="332803" y="795702"/>
            <a:ext cx="919270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3500" dirty="0" smtClean="0">
                <a:solidFill>
                  <a:prstClr val="black"/>
                </a:solidFill>
                <a:latin typeface="맑은 고딕"/>
                <a:ea typeface="맑은 고딕"/>
              </a:rPr>
              <a:t>Ⅱ. Spider </a:t>
            </a:r>
            <a:r>
              <a:rPr kumimoji="1" lang="ko-KR" altLang="en-US" sz="3500" dirty="0" smtClean="0">
                <a:solidFill>
                  <a:prstClr val="black"/>
                </a:solidFill>
                <a:latin typeface="맑은 고딕"/>
                <a:ea typeface="맑은 고딕"/>
              </a:rPr>
              <a:t>통합 모니터링 시스템</a:t>
            </a:r>
            <a:endParaRPr lang="en-US" altLang="ko-KR" sz="3500" dirty="0">
              <a:solidFill>
                <a:prstClr val="black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22" name="직사각형 4"/>
          <p:cNvSpPr/>
          <p:nvPr/>
        </p:nvSpPr>
        <p:spPr>
          <a:xfrm>
            <a:off x="1414080" y="3149600"/>
            <a:ext cx="5735164" cy="279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w="sm" len="sm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eaLnBrk="0" latinLnBrk="0">
              <a:spcBef>
                <a:spcPct val="20000"/>
              </a:spcBef>
              <a:buClr>
                <a:srgbClr val="44546A"/>
              </a:buClr>
              <a:buFont typeface="Wingdings"/>
              <a:buNone/>
              <a:defRPr/>
            </a:pP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2.1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프로메테우스</a:t>
            </a:r>
            <a:r>
              <a:rPr lang="en-US" altLang="ko-KR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, </a:t>
            </a:r>
            <a:r>
              <a:rPr lang="ko-KR" altLang="en-US" sz="140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그라파나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 소개 및 설치</a:t>
            </a:r>
            <a:endParaRPr lang="ko-KR" altLang="en-US" sz="14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3" name="직사각형 4"/>
          <p:cNvSpPr/>
          <p:nvPr/>
        </p:nvSpPr>
        <p:spPr>
          <a:xfrm>
            <a:off x="1414080" y="3429000"/>
            <a:ext cx="5735164" cy="279400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round/>
            <a:headEnd w="sm" len="sm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eaLnBrk="0" latinLnBrk="0">
              <a:spcBef>
                <a:spcPct val="20000"/>
              </a:spcBef>
              <a:buClr>
                <a:srgbClr val="44546A"/>
              </a:buClr>
              <a:buFont typeface="Wingdings"/>
              <a:buNone/>
              <a:defRPr/>
            </a:pP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</a:rPr>
              <a:t>2.2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맑은 고딕"/>
                <a:ea typeface="맑은 고딕"/>
              </a:rPr>
              <a:t>화면 상세</a:t>
            </a:r>
            <a:endParaRPr lang="ko-KR" altLang="en-US" sz="14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24" name="직사각형 4"/>
          <p:cNvSpPr/>
          <p:nvPr/>
        </p:nvSpPr>
        <p:spPr>
          <a:xfrm>
            <a:off x="1414080" y="3708400"/>
            <a:ext cx="5735164" cy="279400"/>
          </a:xfrm>
          <a:prstGeom prst="rect">
            <a:avLst/>
          </a:prstGeom>
          <a:solidFill>
            <a:schemeClr val="lt1"/>
          </a:solidFill>
          <a:ln w="12700" cap="flat" cmpd="sng" algn="ctr">
            <a:noFill/>
            <a:prstDash val="solid"/>
            <a:round/>
            <a:headEnd w="sm" len="sm"/>
            <a:tailEnd w="med" len="med"/>
          </a:ln>
          <a:effectLst/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eaLnBrk="0" latinLnBrk="0">
              <a:spcBef>
                <a:spcPct val="20000"/>
              </a:spcBef>
              <a:buClr>
                <a:srgbClr val="44546A"/>
              </a:buClr>
              <a:buFont typeface="Wingdings"/>
              <a:buNone/>
              <a:defRPr/>
            </a:pPr>
            <a:endParaRPr lang="ko-KR" altLang="en-US" sz="1400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0816" y="122242"/>
            <a:ext cx="7534266" cy="528637"/>
          </a:xfrm>
        </p:spPr>
        <p:txBody>
          <a:bodyPr/>
          <a:lstStyle/>
          <a:p>
            <a:pPr lvl="0">
              <a:defRPr/>
            </a:pPr>
            <a:r>
              <a:rPr lang="ko-KR" altLang="en-US" dirty="0" smtClean="0"/>
              <a:t>마이크로 서비스 운영의 애로사항과 실시간 모니터링 제시</a:t>
            </a:r>
            <a:endParaRPr lang="en-US" alt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0" latinLnBrk="0" hangingPunct="0">
              <a:spcBef>
                <a:spcPct val="2000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kumimoji="1" lang="ko-KR" altLang="en-US" dirty="0" err="1" smtClean="0"/>
              <a:t>그라파나</a:t>
            </a:r>
            <a:r>
              <a:rPr kumimoji="1" lang="ko-KR" altLang="en-US" dirty="0" smtClean="0"/>
              <a:t> 모니터링 시스템을 통해 마이크로 서비스 운영에서 발생하는 복잡한 문제를 가시화하고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실시간으로 모니터링하며 장애를 사전에 탐지 </a:t>
            </a:r>
            <a:endParaRPr kumimoji="1" lang="en-GB" altLang="ko-KR" dirty="0"/>
          </a:p>
        </p:txBody>
      </p:sp>
      <p:sp>
        <p:nvSpPr>
          <p:cNvPr id="92" name="직사각형 31"/>
          <p:cNvSpPr/>
          <p:nvPr/>
        </p:nvSpPr>
        <p:spPr>
          <a:xfrm>
            <a:off x="7815081" y="143295"/>
            <a:ext cx="1798819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  <a:cs typeface="+mn-cs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.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모니터링 시스템</a:t>
            </a:r>
            <a:endParaRPr kumimoji="1" lang="en-US" altLang="ko-KR" sz="1000" b="0" dirty="0" smtClean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2.1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.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소개 및 설치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04" name="직사각형 14"/>
          <p:cNvSpPr/>
          <p:nvPr/>
        </p:nvSpPr>
        <p:spPr>
          <a:xfrm>
            <a:off x="862936" y="1644339"/>
            <a:ext cx="4890214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마이크로 서비스 운영의 </a:t>
            </a:r>
            <a:r>
              <a:rPr lang="ko-KR" altLang="en-US" sz="1400" u="sng" dirty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주요 애로사항</a:t>
            </a:r>
          </a:p>
        </p:txBody>
      </p:sp>
      <p:sp>
        <p:nvSpPr>
          <p:cNvPr id="105" name="직사각형 15"/>
          <p:cNvSpPr/>
          <p:nvPr/>
        </p:nvSpPr>
        <p:spPr>
          <a:xfrm>
            <a:off x="6649920" y="1608955"/>
            <a:ext cx="28116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실시간 모니터링</a:t>
            </a: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400" u="sng" dirty="0" err="1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제공기능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94" name="직사각형 8"/>
          <p:cNvSpPr/>
          <p:nvPr/>
        </p:nvSpPr>
        <p:spPr>
          <a:xfrm>
            <a:off x="1409197" y="2394953"/>
            <a:ext cx="4628785" cy="43361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lIns="108000" anchor="ctr"/>
          <a:lstStyle/>
          <a:p>
            <a:pPr eaLnBrk="0" latinLnBrk="0">
              <a:spcBef>
                <a:spcPts val="0"/>
              </a:spcBef>
              <a:defRPr/>
            </a:pPr>
            <a:r>
              <a:rPr lang="ko-KR" altLang="en-US" sz="1100" dirty="0">
                <a:solidFill>
                  <a:schemeClr val="tx1"/>
                </a:solidFill>
                <a:latin typeface="맑은 고딕"/>
                <a:ea typeface="맑은 고딕"/>
                <a:cs typeface="+mj-cs"/>
              </a:rPr>
              <a:t>서비스 간 </a:t>
            </a:r>
            <a:r>
              <a:rPr lang="en-US" altLang="ko-KR" sz="1100" dirty="0">
                <a:solidFill>
                  <a:schemeClr val="tx1"/>
                </a:solidFill>
                <a:latin typeface="맑은 고딕"/>
                <a:ea typeface="맑은 고딕"/>
                <a:cs typeface="+mj-cs"/>
              </a:rPr>
              <a:t>API </a:t>
            </a:r>
            <a:r>
              <a:rPr lang="ko-KR" altLang="en-US" sz="1100" dirty="0">
                <a:solidFill>
                  <a:schemeClr val="tx1"/>
                </a:solidFill>
                <a:latin typeface="맑은 고딕"/>
                <a:ea typeface="맑은 고딕"/>
                <a:cs typeface="+mj-cs"/>
              </a:rPr>
              <a:t>호출의 성공</a:t>
            </a:r>
            <a:r>
              <a:rPr lang="en-US" altLang="ko-KR" sz="1100" dirty="0">
                <a:solidFill>
                  <a:schemeClr val="tx1"/>
                </a:solidFill>
                <a:latin typeface="맑은 고딕"/>
                <a:ea typeface="맑은 고딕"/>
                <a:cs typeface="+mj-cs"/>
              </a:rPr>
              <a:t>/</a:t>
            </a:r>
            <a:r>
              <a:rPr lang="ko-KR" altLang="en-US" sz="1100" dirty="0">
                <a:solidFill>
                  <a:schemeClr val="tx1"/>
                </a:solidFill>
                <a:latin typeface="맑은 고딕"/>
                <a:ea typeface="맑은 고딕"/>
                <a:cs typeface="+mj-cs"/>
              </a:rPr>
              <a:t>실패 여부와 응답 시간이 불확실하여 병목 구간을 파악하기 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/>
                <a:ea typeface="맑은 고딕"/>
                <a:cs typeface="+mj-cs"/>
              </a:rPr>
              <a:t>어려움</a:t>
            </a:r>
            <a:endParaRPr lang="ko-KR" altLang="en-US" sz="1100" dirty="0">
              <a:solidFill>
                <a:schemeClr val="tx1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96" name="직사각형 45"/>
          <p:cNvSpPr/>
          <p:nvPr/>
        </p:nvSpPr>
        <p:spPr>
          <a:xfrm>
            <a:off x="1409197" y="2890435"/>
            <a:ext cx="4628785" cy="42772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lIns="108000" anchor="ctr"/>
          <a:lstStyle/>
          <a:p>
            <a:pPr marL="0" indent="0" latinLnBrk="0">
              <a:spcBef>
                <a:spcPts val="0"/>
              </a:spcBef>
              <a:spcAft>
                <a:spcPts val="200"/>
              </a:spcAft>
              <a:buClr>
                <a:schemeClr val="accent5">
                  <a:lumMod val="50000"/>
                </a:schemeClr>
              </a:buClr>
              <a:buFont typeface="Wingdings"/>
              <a:buNone/>
              <a:defRPr/>
            </a:pPr>
            <a:r>
              <a:rPr lang="ko-KR" altLang="en-US" sz="1100" dirty="0">
                <a:solidFill>
                  <a:schemeClr val="tx1"/>
                </a:solidFill>
                <a:latin typeface="맑은 고딕"/>
                <a:ea typeface="맑은 고딕"/>
                <a:cs typeface="+mj-cs"/>
              </a:rPr>
              <a:t>여러 서비스가 서로 의존하는 관계에서 특정 서비스 장애가 전체 시스템에 미치는 영향을 확인하기 어려움</a:t>
            </a:r>
            <a:endParaRPr kumimoji="1" lang="ko-KR" altLang="en-US" sz="1100" dirty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107" name="직사각형 7"/>
          <p:cNvSpPr/>
          <p:nvPr/>
        </p:nvSpPr>
        <p:spPr>
          <a:xfrm>
            <a:off x="385789" y="2377748"/>
            <a:ext cx="954294" cy="94041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algn="ctr">
            <a:solidFill>
              <a:schemeClr val="accent5">
                <a:lumMod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ts val="0"/>
              </a:spcBef>
              <a:buClr>
                <a:schemeClr val="bg2"/>
              </a:buClr>
              <a:defRPr/>
            </a:pPr>
            <a:r>
              <a:rPr kumimoji="1" lang="ko-KR" altLang="en-US" sz="1000" dirty="0" smtClean="0">
                <a:latin typeface="맑은 고딕"/>
                <a:ea typeface="맑은 고딕"/>
              </a:rPr>
              <a:t>서비스 복잡성 해소</a:t>
            </a:r>
            <a:endParaRPr kumimoji="1" lang="ko-KR" altLang="en-US" sz="1000" dirty="0"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6736093" y="2363753"/>
            <a:ext cx="2737260" cy="3094788"/>
            <a:chOff x="6778907" y="2566450"/>
            <a:chExt cx="2737260" cy="3094788"/>
          </a:xfrm>
        </p:grpSpPr>
        <p:sp>
          <p:nvSpPr>
            <p:cNvPr id="116" name="직사각형 17"/>
            <p:cNvSpPr/>
            <p:nvPr/>
          </p:nvSpPr>
          <p:spPr>
            <a:xfrm>
              <a:off x="6778908" y="2566450"/>
              <a:ext cx="2737259" cy="6845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tx1">
                  <a:lumMod val="50000"/>
                  <a:lumOff val="50000"/>
                </a:schemeClr>
              </a:solidFill>
              <a:miter/>
            </a:ln>
            <a:effectLst/>
          </p:spPr>
          <p:txBody>
            <a:bodyPr rot="0" vert="horz" wrap="square" lIns="36000" tIns="36000" rIns="36000" bIns="36000" anchor="ctr" anchorCtr="0">
              <a:prstTxWarp prst="textNoShape">
                <a:avLst/>
              </a:prstTxWarp>
              <a:noAutofit/>
            </a:bodyPr>
            <a:lstStyle/>
            <a:p>
              <a:pPr marL="0" lvl="1" indent="0" algn="ctr" defTabSz="874713" eaLnBrk="0" latinLnBrk="0" hangingPunct="0">
                <a:lnSpc>
                  <a:spcPct val="80000"/>
                </a:lnSpc>
                <a:spcBef>
                  <a:spcPct val="35000"/>
                </a:spcBef>
                <a:buClr>
                  <a:schemeClr val="bg1">
                    <a:lumMod val="65000"/>
                  </a:schemeClr>
                </a:buClr>
                <a:buSzPct val="80000"/>
                <a:buFont typeface="Arial"/>
                <a:buNone/>
                <a:tabLst>
                  <a:tab pos="5648325" algn="l"/>
                </a:tabLst>
                <a:defRPr/>
              </a:pPr>
              <a:r>
                <a:rPr lang="ko-KR" altLang="en-US" sz="1100" b="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sym typeface="Monotype Sorts"/>
                </a:rPr>
                <a:t>각 서비스의 </a:t>
              </a:r>
              <a:r>
                <a:rPr lang="en-US" altLang="ko-KR" sz="1100" b="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sym typeface="Monotype Sorts"/>
                </a:rPr>
                <a:t>API </a:t>
              </a:r>
              <a:r>
                <a:rPr lang="ko-KR" altLang="en-US" sz="1100" b="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sym typeface="Monotype Sorts"/>
                </a:rPr>
                <a:t>응답 시간</a:t>
              </a:r>
              <a:r>
                <a:rPr lang="en-US" altLang="ko-KR" sz="1100" b="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sym typeface="Monotype Sorts"/>
                </a:rPr>
                <a:t>, </a:t>
              </a:r>
              <a:r>
                <a:rPr lang="ko-KR" altLang="en-US" sz="1100" b="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sym typeface="Monotype Sorts"/>
                </a:rPr>
                <a:t>호출 성공</a:t>
              </a:r>
              <a:r>
                <a:rPr lang="en-US" altLang="ko-KR" sz="1100" b="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sym typeface="Monotype Sorts"/>
                </a:rPr>
                <a:t>/</a:t>
              </a:r>
              <a:r>
                <a:rPr lang="ko-KR" altLang="en-US" sz="1100" b="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  <a:sym typeface="Monotype Sorts"/>
                </a:rPr>
                <a:t>실패 상태를 수집</a:t>
              </a:r>
              <a:endParaRPr kumimoji="1" lang="en-US" altLang="ko-KR" sz="1100" b="0" dirty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18" name="직사각형 19"/>
            <p:cNvSpPr/>
            <p:nvPr/>
          </p:nvSpPr>
          <p:spPr>
            <a:xfrm>
              <a:off x="6778907" y="4206024"/>
              <a:ext cx="2737259" cy="662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tx1">
                  <a:lumMod val="50000"/>
                  <a:lumOff val="50000"/>
                </a:schemeClr>
              </a:solidFill>
              <a:miter/>
            </a:ln>
            <a:effectLst/>
          </p:spPr>
          <p:txBody>
            <a:bodyPr rot="0" vert="horz" wrap="square" lIns="36000" tIns="36000" rIns="36000" bIns="36000" anchor="ctr" anchorCtr="0">
              <a:prstTxWarp prst="textNoShape">
                <a:avLst/>
              </a:prstTxWarp>
              <a:noAutofit/>
            </a:bodyPr>
            <a:lstStyle/>
            <a:p>
              <a:pPr algn="ctr" latinLnBrk="0">
                <a:spcBef>
                  <a:spcPts val="0"/>
                </a:spcBef>
                <a:buClr>
                  <a:schemeClr val="bg2"/>
                </a:buClr>
                <a:defRPr/>
              </a:pPr>
              <a:r>
                <a:rPr kumimoji="1" lang="en-US" altLang="ko-KR" sz="1100" b="0" dirty="0" smtClean="0">
                  <a:solidFill>
                    <a:schemeClr val="tx1"/>
                  </a:solidFill>
                  <a:latin typeface="맑은 고딕"/>
                  <a:ea typeface="맑은 고딕"/>
                </a:rPr>
                <a:t>CPU</a:t>
              </a:r>
              <a:r>
                <a:rPr kumimoji="1" lang="en-US" altLang="ko-KR" sz="1100" b="0" dirty="0">
                  <a:solidFill>
                    <a:schemeClr val="tx1"/>
                  </a:solidFill>
                  <a:latin typeface="맑은 고딕"/>
                  <a:ea typeface="맑은 고딕"/>
                </a:rPr>
                <a:t>, </a:t>
              </a:r>
              <a:r>
                <a:rPr kumimoji="1" lang="ko-KR" altLang="en-US" sz="1100" b="0" dirty="0">
                  <a:solidFill>
                    <a:schemeClr val="tx1"/>
                  </a:solidFill>
                  <a:latin typeface="맑은 고딕"/>
                  <a:ea typeface="맑은 고딕"/>
                </a:rPr>
                <a:t>메모리</a:t>
              </a:r>
              <a:r>
                <a:rPr kumimoji="1" lang="en-US" altLang="ko-KR" sz="1100" b="0" dirty="0">
                  <a:solidFill>
                    <a:schemeClr val="tx1"/>
                  </a:solidFill>
                  <a:latin typeface="맑은 고딕"/>
                  <a:ea typeface="맑은 고딕"/>
                </a:rPr>
                <a:t>, </a:t>
              </a:r>
              <a:r>
                <a:rPr kumimoji="1" lang="ko-KR" altLang="en-US" sz="1100" b="0" dirty="0">
                  <a:solidFill>
                    <a:schemeClr val="tx1"/>
                  </a:solidFill>
                  <a:latin typeface="맑은 고딕"/>
                  <a:ea typeface="맑은 고딕"/>
                </a:rPr>
                <a:t>디스크 사용량 데이터를 수집해 대시보드에서 리소스 사용량을 실시간으로 분석</a:t>
              </a:r>
              <a:endParaRPr kumimoji="1" lang="ko-KR" altLang="en-US" sz="1100" b="0" dirty="0">
                <a:solidFill>
                  <a:schemeClr val="tx1"/>
                </a:solidFill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9" name="직사각형 55"/>
            <p:cNvSpPr/>
            <p:nvPr/>
          </p:nvSpPr>
          <p:spPr>
            <a:xfrm>
              <a:off x="6778908" y="4998435"/>
              <a:ext cx="2737259" cy="6628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tx1">
                  <a:lumMod val="50000"/>
                  <a:lumOff val="50000"/>
                </a:schemeClr>
              </a:solidFill>
              <a:miter/>
            </a:ln>
            <a:effectLst/>
          </p:spPr>
          <p:txBody>
            <a:bodyPr rot="0" vert="horz" wrap="square" lIns="36000" tIns="36000" rIns="36000" bIns="36000" anchor="ctr" anchorCtr="0">
              <a:prstTxWarp prst="textNoShape">
                <a:avLst/>
              </a:prstTxWarp>
              <a:noAutofit/>
            </a:bodyPr>
            <a:lstStyle/>
            <a:p>
              <a:pPr algn="ctr" latinLnBrk="0">
                <a:spcBef>
                  <a:spcPts val="0"/>
                </a:spcBef>
                <a:buClr>
                  <a:schemeClr val="bg2"/>
                </a:buClr>
                <a:defRPr/>
              </a:pPr>
              <a:r>
                <a:rPr kumimoji="1" lang="ko-KR" altLang="en-US" sz="1100" b="0" dirty="0">
                  <a:solidFill>
                    <a:schemeClr val="tx1"/>
                  </a:solidFill>
                  <a:latin typeface="맑은 고딕"/>
                  <a:ea typeface="맑은 고딕"/>
                </a:rPr>
                <a:t>과거 데이터 분석으로 특정 시간대의 리소스 사용량 예측</a:t>
              </a:r>
              <a:endParaRPr kumimoji="1" lang="ko-KR" altLang="en-US" sz="1100" b="0" dirty="0">
                <a:solidFill>
                  <a:schemeClr val="tx1"/>
                </a:solidFill>
                <a:latin typeface="맑은 고딕"/>
                <a:ea typeface="맑은 고딕"/>
                <a:cs typeface="+mn-cs"/>
              </a:endParaRPr>
            </a:p>
          </p:txBody>
        </p:sp>
      </p:grpSp>
      <p:cxnSp>
        <p:nvCxnSpPr>
          <p:cNvPr id="128" name="직선 화살표 연결선 70"/>
          <p:cNvCxnSpPr>
            <a:stCxn id="94" idx="3"/>
            <a:endCxn id="116" idx="1"/>
          </p:cNvCxnSpPr>
          <p:nvPr/>
        </p:nvCxnSpPr>
        <p:spPr>
          <a:xfrm>
            <a:off x="6037982" y="2611761"/>
            <a:ext cx="698112" cy="94245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accent5">
                <a:lumMod val="50000"/>
              </a:schemeClr>
            </a:solidFill>
            <a:prstDash val="dash"/>
            <a:round/>
            <a:headEnd type="oval" w="med" len="med"/>
            <a:tailEnd type="oval"/>
          </a:ln>
          <a:effectLst/>
        </p:spPr>
      </p:cxnSp>
      <p:sp>
        <p:nvSpPr>
          <p:cNvPr id="34" name="직사각형 8"/>
          <p:cNvSpPr/>
          <p:nvPr/>
        </p:nvSpPr>
        <p:spPr>
          <a:xfrm>
            <a:off x="1396788" y="3453080"/>
            <a:ext cx="4628785" cy="43361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lIns="108000" anchor="ctr"/>
          <a:lstStyle/>
          <a:p>
            <a:pPr eaLnBrk="0" latinLnBrk="0">
              <a:spcBef>
                <a:spcPts val="0"/>
              </a:spcBef>
              <a:defRPr/>
            </a:pPr>
            <a:r>
              <a:rPr lang="ko-KR" altLang="en-US" sz="1100" dirty="0">
                <a:solidFill>
                  <a:schemeClr val="tx1"/>
                </a:solidFill>
                <a:latin typeface="맑은 고딕"/>
                <a:ea typeface="맑은 고딕"/>
                <a:cs typeface="+mj-cs"/>
              </a:rPr>
              <a:t>특정 서비스가 </a:t>
            </a:r>
            <a:r>
              <a:rPr lang="en-US" altLang="ko-KR" sz="1100" dirty="0">
                <a:solidFill>
                  <a:schemeClr val="tx1"/>
                </a:solidFill>
                <a:latin typeface="맑은 고딕"/>
                <a:ea typeface="맑은 고딕"/>
                <a:cs typeface="+mj-cs"/>
              </a:rPr>
              <a:t>CPU, </a:t>
            </a:r>
            <a:r>
              <a:rPr lang="ko-KR" altLang="en-US" sz="1100" dirty="0">
                <a:solidFill>
                  <a:schemeClr val="tx1"/>
                </a:solidFill>
                <a:latin typeface="맑은 고딕"/>
                <a:ea typeface="맑은 고딕"/>
                <a:cs typeface="+mj-cs"/>
              </a:rPr>
              <a:t>메모리</a:t>
            </a:r>
            <a:r>
              <a:rPr lang="en-US" altLang="ko-KR" sz="1100" dirty="0">
                <a:solidFill>
                  <a:schemeClr val="tx1"/>
                </a:solidFill>
                <a:latin typeface="맑은 고딕"/>
                <a:ea typeface="맑은 고딕"/>
                <a:cs typeface="+mj-cs"/>
              </a:rPr>
              <a:t>, </a:t>
            </a:r>
            <a:r>
              <a:rPr lang="ko-KR" altLang="en-US" sz="1100" dirty="0">
                <a:solidFill>
                  <a:schemeClr val="tx1"/>
                </a:solidFill>
                <a:latin typeface="맑은 고딕"/>
                <a:ea typeface="맑은 고딕"/>
                <a:cs typeface="+mj-cs"/>
              </a:rPr>
              <a:t>디스크 등 리소스를 과도하게 사용하여 다른 서비스의 리소스를 차단</a:t>
            </a:r>
          </a:p>
        </p:txBody>
      </p:sp>
      <p:sp>
        <p:nvSpPr>
          <p:cNvPr id="36" name="직사각형 44"/>
          <p:cNvSpPr/>
          <p:nvPr/>
        </p:nvSpPr>
        <p:spPr>
          <a:xfrm>
            <a:off x="1390753" y="3999228"/>
            <a:ext cx="4628785" cy="377056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lIns="108000" anchor="ctr"/>
          <a:lstStyle/>
          <a:p>
            <a:pPr eaLnBrk="0" latinLnBrk="0">
              <a:spcBef>
                <a:spcPts val="0"/>
              </a:spcBef>
              <a:defRPr/>
            </a:pPr>
            <a:r>
              <a:rPr lang="ko-KR" altLang="en-US" sz="1100" dirty="0">
                <a:solidFill>
                  <a:schemeClr val="tx1"/>
                </a:solidFill>
                <a:latin typeface="맑은 고딕"/>
                <a:ea typeface="맑은 고딕"/>
                <a:cs typeface="+mj-cs"/>
              </a:rPr>
              <a:t>리소스 사용 데이터를 체계적으로 모니터링하지 않아 비효율적인 사용이 누적</a:t>
            </a:r>
          </a:p>
        </p:txBody>
      </p:sp>
      <p:sp>
        <p:nvSpPr>
          <p:cNvPr id="37" name="직사각형 7"/>
          <p:cNvSpPr/>
          <p:nvPr/>
        </p:nvSpPr>
        <p:spPr>
          <a:xfrm>
            <a:off x="373380" y="3435874"/>
            <a:ext cx="954294" cy="95833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algn="ctr">
            <a:solidFill>
              <a:schemeClr val="accent5">
                <a:lumMod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ts val="0"/>
              </a:spcBef>
              <a:buClr>
                <a:schemeClr val="bg2"/>
              </a:buClr>
              <a:defRPr/>
            </a:pPr>
            <a:r>
              <a:rPr kumimoji="1" lang="ko-KR" altLang="en-US" sz="1000" dirty="0" smtClean="0">
                <a:latin typeface="맑은 고딕"/>
                <a:ea typeface="맑은 고딕"/>
              </a:rPr>
              <a:t>성능 및 리소스 관리</a:t>
            </a:r>
            <a:endParaRPr kumimoji="1" lang="ko-KR" altLang="en-US" sz="10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42" name="직사각형 8"/>
          <p:cNvSpPr/>
          <p:nvPr/>
        </p:nvSpPr>
        <p:spPr>
          <a:xfrm>
            <a:off x="1396788" y="4519158"/>
            <a:ext cx="4628785" cy="43361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lIns="108000" anchor="ctr"/>
          <a:lstStyle/>
          <a:p>
            <a:pPr eaLnBrk="0" latinLnBrk="0">
              <a:spcBef>
                <a:spcPts val="0"/>
              </a:spcBef>
              <a:defRPr/>
            </a:pPr>
            <a:r>
              <a:rPr lang="ko-KR" altLang="en-US" sz="1100" dirty="0">
                <a:solidFill>
                  <a:schemeClr val="tx1"/>
                </a:solidFill>
                <a:latin typeface="맑은 고딕"/>
                <a:ea typeface="맑은 고딕"/>
                <a:cs typeface="+mj-cs"/>
              </a:rPr>
              <a:t>장애가 발생해도 어느 서비스에서 시작되었는지 식별하기 어렵고 진단에 많은 시간이 소요</a:t>
            </a:r>
          </a:p>
        </p:txBody>
      </p:sp>
      <p:sp>
        <p:nvSpPr>
          <p:cNvPr id="44" name="직사각형 44"/>
          <p:cNvSpPr/>
          <p:nvPr/>
        </p:nvSpPr>
        <p:spPr>
          <a:xfrm>
            <a:off x="1405905" y="5041275"/>
            <a:ext cx="4628785" cy="417266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lIns="108000" anchor="ctr"/>
          <a:lstStyle/>
          <a:p>
            <a:pPr eaLnBrk="0" latinLnBrk="0">
              <a:spcBef>
                <a:spcPts val="0"/>
              </a:spcBef>
              <a:defRPr/>
            </a:pPr>
            <a:r>
              <a:rPr lang="ko-KR" altLang="en-US" sz="1100" dirty="0">
                <a:solidFill>
                  <a:schemeClr val="tx1"/>
                </a:solidFill>
                <a:latin typeface="맑은 고딕"/>
                <a:ea typeface="맑은 고딕"/>
                <a:cs typeface="+mj-cs"/>
              </a:rPr>
              <a:t>서비스의 주요 임계 상태를 모니터링하지 않아 적절한 시점에 경고를 받지 </a:t>
            </a:r>
            <a:r>
              <a:rPr lang="ko-KR" altLang="en-US" sz="1100" dirty="0" smtClean="0">
                <a:solidFill>
                  <a:schemeClr val="tx1"/>
                </a:solidFill>
                <a:latin typeface="맑은 고딕"/>
                <a:ea typeface="맑은 고딕"/>
                <a:cs typeface="+mj-cs"/>
              </a:rPr>
              <a:t>못함</a:t>
            </a:r>
            <a:endParaRPr lang="ko-KR" altLang="en-US" sz="1100" dirty="0">
              <a:solidFill>
                <a:schemeClr val="tx1"/>
              </a:solidFill>
              <a:latin typeface="맑은 고딕"/>
              <a:ea typeface="맑은 고딕"/>
              <a:cs typeface="+mj-cs"/>
            </a:endParaRPr>
          </a:p>
        </p:txBody>
      </p:sp>
      <p:sp>
        <p:nvSpPr>
          <p:cNvPr id="45" name="직사각형 7"/>
          <p:cNvSpPr/>
          <p:nvPr/>
        </p:nvSpPr>
        <p:spPr>
          <a:xfrm>
            <a:off x="367345" y="4511927"/>
            <a:ext cx="954294" cy="924522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 algn="ctr">
            <a:solidFill>
              <a:schemeClr val="accent5">
                <a:lumMod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ts val="0"/>
              </a:spcBef>
              <a:buClr>
                <a:schemeClr val="bg2"/>
              </a:buClr>
              <a:defRPr/>
            </a:pPr>
            <a:r>
              <a:rPr kumimoji="1" lang="ko-KR" altLang="en-US" sz="1000" dirty="0" smtClean="0">
                <a:latin typeface="맑은 고딕"/>
                <a:ea typeface="맑은 고딕"/>
              </a:rPr>
              <a:t>장애 탐지</a:t>
            </a:r>
            <a:endParaRPr kumimoji="1" lang="ko-KR" altLang="en-US" sz="1000" dirty="0">
              <a:latin typeface="맑은 고딕"/>
              <a:ea typeface="맑은 고딕"/>
              <a:cs typeface="+mn-cs"/>
            </a:endParaRPr>
          </a:p>
        </p:txBody>
      </p:sp>
      <p:sp>
        <p:nvSpPr>
          <p:cNvPr id="50" name="직사각형 19"/>
          <p:cNvSpPr/>
          <p:nvPr/>
        </p:nvSpPr>
        <p:spPr>
          <a:xfrm>
            <a:off x="6746993" y="3180014"/>
            <a:ext cx="2737259" cy="6628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rot="0" vert="horz" wrap="square" lIns="36000" tIns="36000" rIns="36000" bIns="36000" anchor="ctr" anchorCtr="0">
            <a:prstTxWarp prst="textNoShape">
              <a:avLst/>
            </a:prstTxWarp>
            <a:noAutofit/>
          </a:bodyPr>
          <a:lstStyle/>
          <a:p>
            <a:pPr algn="ctr" latinLnBrk="0">
              <a:spcBef>
                <a:spcPts val="0"/>
              </a:spcBef>
              <a:buClr>
                <a:schemeClr val="bg2"/>
              </a:buClr>
              <a:defRPr/>
            </a:pPr>
            <a:r>
              <a:rPr kumimoji="1" lang="ko-KR" altLang="en-US" sz="11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알림으로 </a:t>
            </a:r>
            <a:r>
              <a:rPr kumimoji="1" lang="ko-KR" altLang="en-US" sz="1100" b="0" dirty="0">
                <a:solidFill>
                  <a:schemeClr val="tx1"/>
                </a:solidFill>
                <a:latin typeface="맑은 고딕"/>
                <a:ea typeface="맑은 고딕"/>
              </a:rPr>
              <a:t>네트워크 </a:t>
            </a:r>
            <a:r>
              <a:rPr kumimoji="1" lang="ko-KR" altLang="en-US" sz="11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지연</a:t>
            </a:r>
            <a:r>
              <a:rPr kumimoji="1" lang="en-US" altLang="ko-KR" sz="11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kumimoji="1" lang="ko-KR" altLang="en-US" sz="11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장애</a:t>
            </a:r>
            <a:r>
              <a:rPr kumimoji="1" lang="en-US" altLang="ko-KR" sz="11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kumimoji="1" lang="ko-KR" altLang="en-US" sz="11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서비스 성능 </a:t>
            </a:r>
            <a:r>
              <a:rPr kumimoji="1" lang="ko-KR" altLang="en-US" sz="1100" b="0" dirty="0" err="1" smtClean="0">
                <a:solidFill>
                  <a:schemeClr val="tx1"/>
                </a:solidFill>
                <a:latin typeface="맑은 고딕"/>
                <a:ea typeface="맑은 고딕"/>
              </a:rPr>
              <a:t>임계값</a:t>
            </a:r>
            <a:r>
              <a:rPr kumimoji="1" lang="ko-KR" altLang="en-US" sz="11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 도달을 </a:t>
            </a:r>
            <a:r>
              <a:rPr kumimoji="1" lang="ko-KR" altLang="en-US" sz="1100" b="0" dirty="0">
                <a:solidFill>
                  <a:schemeClr val="tx1"/>
                </a:solidFill>
                <a:latin typeface="맑은 고딕"/>
                <a:ea typeface="맑은 고딕"/>
              </a:rPr>
              <a:t>즉각 탐지</a:t>
            </a:r>
            <a:endParaRPr kumimoji="1" lang="ko-KR" altLang="en-US" sz="1100" b="0" dirty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cxnSp>
        <p:nvCxnSpPr>
          <p:cNvPr id="53" name="직선 화살표 연결선 70"/>
          <p:cNvCxnSpPr>
            <a:stCxn id="96" idx="3"/>
            <a:endCxn id="116" idx="1"/>
          </p:cNvCxnSpPr>
          <p:nvPr/>
        </p:nvCxnSpPr>
        <p:spPr>
          <a:xfrm flipV="1">
            <a:off x="6037982" y="2706006"/>
            <a:ext cx="698112" cy="398290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accent5">
                <a:lumMod val="50000"/>
              </a:schemeClr>
            </a:solidFill>
            <a:prstDash val="dash"/>
            <a:round/>
            <a:headEnd type="oval" w="med" len="med"/>
            <a:tailEnd type="oval"/>
          </a:ln>
          <a:effectLst/>
        </p:spPr>
      </p:cxnSp>
      <p:cxnSp>
        <p:nvCxnSpPr>
          <p:cNvPr id="126" name="직선 화살표 연결선 70"/>
          <p:cNvCxnSpPr>
            <a:stCxn id="34" idx="3"/>
            <a:endCxn id="118" idx="1"/>
          </p:cNvCxnSpPr>
          <p:nvPr/>
        </p:nvCxnSpPr>
        <p:spPr>
          <a:xfrm>
            <a:off x="6025573" y="3669888"/>
            <a:ext cx="710520" cy="664841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accent5">
                <a:lumMod val="50000"/>
              </a:schemeClr>
            </a:solidFill>
            <a:prstDash val="dash"/>
            <a:round/>
            <a:headEnd type="oval" w="med" len="med"/>
            <a:tailEnd type="oval"/>
          </a:ln>
          <a:effectLst/>
        </p:spPr>
      </p:cxnSp>
      <p:cxnSp>
        <p:nvCxnSpPr>
          <p:cNvPr id="65" name="직선 화살표 연결선 70"/>
          <p:cNvCxnSpPr>
            <a:stCxn id="36" idx="3"/>
            <a:endCxn id="119" idx="1"/>
          </p:cNvCxnSpPr>
          <p:nvPr/>
        </p:nvCxnSpPr>
        <p:spPr>
          <a:xfrm>
            <a:off x="6019538" y="4187756"/>
            <a:ext cx="716556" cy="939384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accent5">
                <a:lumMod val="50000"/>
              </a:schemeClr>
            </a:solidFill>
            <a:prstDash val="dash"/>
            <a:round/>
            <a:headEnd type="oval" w="med" len="med"/>
            <a:tailEnd type="oval"/>
          </a:ln>
          <a:effectLst/>
        </p:spPr>
      </p:cxnSp>
      <p:cxnSp>
        <p:nvCxnSpPr>
          <p:cNvPr id="127" name="직선 화살표 연결선 70"/>
          <p:cNvCxnSpPr>
            <a:stCxn id="44" idx="3"/>
            <a:endCxn id="50" idx="1"/>
          </p:cNvCxnSpPr>
          <p:nvPr/>
        </p:nvCxnSpPr>
        <p:spPr>
          <a:xfrm flipV="1">
            <a:off x="6034690" y="3511416"/>
            <a:ext cx="712303" cy="1738492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accent5">
                <a:lumMod val="50000"/>
              </a:schemeClr>
            </a:solidFill>
            <a:prstDash val="dash"/>
            <a:round/>
            <a:headEnd type="oval" w="med" len="med"/>
            <a:tailEnd type="oval"/>
          </a:ln>
          <a:effectLst/>
        </p:spPr>
      </p:cxnSp>
      <p:cxnSp>
        <p:nvCxnSpPr>
          <p:cNvPr id="71" name="직선 화살표 연결선 70"/>
          <p:cNvCxnSpPr>
            <a:stCxn id="42" idx="3"/>
            <a:endCxn id="50" idx="1"/>
          </p:cNvCxnSpPr>
          <p:nvPr/>
        </p:nvCxnSpPr>
        <p:spPr>
          <a:xfrm flipV="1">
            <a:off x="6025573" y="3511416"/>
            <a:ext cx="721420" cy="1224550"/>
          </a:xfrm>
          <a:prstGeom prst="straightConnector1">
            <a:avLst/>
          </a:prstGeom>
          <a:solidFill>
            <a:schemeClr val="accent1"/>
          </a:solidFill>
          <a:ln w="6350" cap="flat" cmpd="sng" algn="ctr">
            <a:solidFill>
              <a:schemeClr val="accent5">
                <a:lumMod val="50000"/>
              </a:schemeClr>
            </a:solidFill>
            <a:prstDash val="dash"/>
            <a:round/>
            <a:headEnd type="oval" w="med" len="med"/>
            <a:tailEnd type="oval"/>
          </a:ln>
          <a:effectLst/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Rectangle 19"/>
          <p:cNvSpPr>
            <a:spLocks noChangeArrowheads="1"/>
          </p:cNvSpPr>
          <p:nvPr/>
        </p:nvSpPr>
        <p:spPr>
          <a:xfrm>
            <a:off x="488504" y="2923046"/>
            <a:ext cx="6480719" cy="3170250"/>
          </a:xfrm>
          <a:prstGeom prst="rect">
            <a:avLst/>
          </a:prstGeom>
          <a:solidFill>
            <a:srgbClr val="EAEAEA"/>
          </a:solidFill>
          <a:ln w="9525" algn="ctr">
            <a:solidFill>
              <a:srgbClr val="333333"/>
            </a:solidFill>
            <a:miter/>
          </a:ln>
          <a:effectLst/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ko-KR" sz="1200">
              <a:latin typeface="맑은 고딕"/>
              <a:ea typeface="맑은 고딕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smtClean="0"/>
              <a:t>프로메테우스 설치</a:t>
            </a:r>
            <a:r>
              <a:rPr lang="en-US" altLang="ko-KR" dirty="0"/>
              <a:t> </a:t>
            </a:r>
            <a:r>
              <a:rPr lang="ko-KR" altLang="en-US" dirty="0" smtClean="0"/>
              <a:t>및 설정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1733" y="800355"/>
            <a:ext cx="9327858" cy="668837"/>
          </a:xfrm>
        </p:spPr>
        <p:txBody>
          <a:bodyPr/>
          <a:lstStyle/>
          <a:p>
            <a:pPr lvl="0">
              <a:spcBef>
                <a:spcPct val="10000"/>
              </a:spcBef>
              <a:spcAft>
                <a:spcPct val="30000"/>
              </a:spcAft>
              <a:defRPr/>
            </a:pPr>
            <a:r>
              <a:rPr lang="ko-KR" altLang="en-US" dirty="0" smtClean="0"/>
              <a:t>압축파일을 다운로드한 후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prometheus.yml</a:t>
            </a:r>
            <a:r>
              <a:rPr lang="en-US" altLang="ko-KR" dirty="0" smtClean="0"/>
              <a:t> </a:t>
            </a:r>
            <a:r>
              <a:rPr lang="ko-KR" altLang="ko-KR" dirty="0"/>
              <a:t>파일 설정 변경 및 </a:t>
            </a:r>
            <a:r>
              <a:rPr lang="en-US" altLang="ko-KR" dirty="0"/>
              <a:t>prometheus.exe  </a:t>
            </a:r>
            <a:r>
              <a:rPr lang="ko-KR" altLang="ko-KR" dirty="0" smtClean="0"/>
              <a:t>실행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</a:t>
            </a:r>
            <a:r>
              <a:rPr lang="ko-KR" altLang="en-US" dirty="0" smtClean="0">
                <a:solidFill>
                  <a:schemeClr val="tx1"/>
                </a:solidFill>
              </a:rPr>
              <a:t>설치 완료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2295086" y="1484784"/>
            <a:ext cx="2838821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설치 및 설정 변경 방법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275" name="직사각형 274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프로메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</a:rPr>
              <a:t>테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우스 </a:t>
            </a:r>
            <a:r>
              <a:rPr lang="ko-KR" altLang="en-US" sz="1200" b="0" dirty="0" err="1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압출파일을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운영체제에 맞게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다운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sz="105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en-US" altLang="ko-KR" sz="1050" b="0" kern="0" dirty="0">
                <a:solidFill>
                  <a:schemeClr val="tx1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https://prometheus.io/download</a:t>
            </a:r>
            <a:r>
              <a:rPr lang="en-US" altLang="ko-KR" sz="1050" b="0" kern="0" dirty="0" smtClean="0">
                <a:solidFill>
                  <a:schemeClr val="tx1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/)</a:t>
            </a: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endParaRPr lang="ko-KR" altLang="en-US" sz="1050" b="0" dirty="0" smtClean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r>
              <a:rPr lang="ko-KR" altLang="en-US" sz="1200" b="0" dirty="0" err="1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메트릭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데이터 수집 주기인 </a:t>
            </a:r>
            <a:r>
              <a:rPr lang="en-US" altLang="ko-KR" sz="1200" b="0" dirty="0" err="1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scrape_interval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을 조정</a:t>
            </a: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등록하려는 어플리케이션을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job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으로 등록</a:t>
            </a: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endParaRPr kumimoji="1" lang="en-US" altLang="ko-KR" sz="12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77800" indent="-177800" latinLnBrk="0">
              <a:lnSpc>
                <a:spcPct val="150000"/>
              </a:lnSpc>
              <a:spcBef>
                <a:spcPct val="30000"/>
              </a:spcBef>
              <a:buFont typeface="Wingdings"/>
              <a:buChar char="§"/>
              <a:defRPr/>
            </a:pPr>
            <a:endParaRPr kumimoji="1" lang="ko-KR" altLang="en-US" sz="12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608" name="Oval 44"/>
          <p:cNvSpPr/>
          <p:nvPr/>
        </p:nvSpPr>
        <p:spPr>
          <a:xfrm>
            <a:off x="7323358" y="1952836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  <a:endParaRPr kumimoji="0" lang="ko-KR" altLang="en-US" sz="900" b="0" i="0" u="none" strike="noStrike" kern="1200" cap="none" spc="0" normalizeH="0" baseline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615" name="직사각형 31"/>
          <p:cNvSpPr/>
          <p:nvPr/>
        </p:nvSpPr>
        <p:spPr>
          <a:xfrm>
            <a:off x="7815081" y="143295"/>
            <a:ext cx="1798819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2.1.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소개 및 설치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620" name="TextBox 619"/>
          <p:cNvSpPr txBox="1"/>
          <p:nvPr/>
        </p:nvSpPr>
        <p:spPr>
          <a:xfrm>
            <a:off x="396567" y="1909821"/>
            <a:ext cx="482199" cy="336192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>
            <a:noAutofit/>
          </a:bodyPr>
          <a:lstStyle/>
          <a:p>
            <a:pPr marL="0" indent="0" latinLnBrk="0">
              <a:spcBef>
                <a:spcPct val="30000"/>
              </a:spcBef>
              <a:buFont typeface="Wingdings"/>
              <a:buNone/>
              <a:defRPr/>
            </a:pPr>
            <a:endParaRPr lang="en-US" altLang="ko-KR" sz="1700" b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59" name="Rectangle 19"/>
          <p:cNvSpPr>
            <a:spLocks noChangeArrowheads="1"/>
          </p:cNvSpPr>
          <p:nvPr/>
        </p:nvSpPr>
        <p:spPr>
          <a:xfrm>
            <a:off x="488504" y="2046187"/>
            <a:ext cx="6480719" cy="770745"/>
          </a:xfrm>
          <a:prstGeom prst="rect">
            <a:avLst/>
          </a:prstGeom>
          <a:solidFill>
            <a:srgbClr val="EAEAEA"/>
          </a:solidFill>
          <a:ln w="9525" algn="ctr">
            <a:solidFill>
              <a:srgbClr val="333333"/>
            </a:solidFill>
            <a:miter/>
          </a:ln>
          <a:effectLst/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ko-KR" sz="1200">
              <a:latin typeface="맑은 고딕"/>
              <a:ea typeface="맑은 고딕"/>
              <a:cs typeface="+mn-cs"/>
            </a:endParaRPr>
          </a:p>
        </p:txBody>
      </p:sp>
      <p:sp>
        <p:nvSpPr>
          <p:cNvPr id="670" name="TextBox 6"/>
          <p:cNvSpPr txBox="1"/>
          <p:nvPr/>
        </p:nvSpPr>
        <p:spPr>
          <a:xfrm>
            <a:off x="608653" y="2193708"/>
            <a:ext cx="800219" cy="461665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맑은 고딕"/>
                <a:ea typeface="맑은 고딕"/>
              </a:rPr>
              <a:t>실행파일</a:t>
            </a:r>
            <a:endParaRPr lang="en-US" altLang="ko-KR" sz="1200" dirty="0" smtClean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다운로드</a:t>
            </a:r>
            <a:endParaRPr lang="ko-KR" altLang="en-US" sz="1200" dirty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74" name="Oval 44"/>
          <p:cNvSpPr/>
          <p:nvPr/>
        </p:nvSpPr>
        <p:spPr>
          <a:xfrm>
            <a:off x="7328657" y="3149875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</a:p>
        </p:txBody>
      </p:sp>
      <p:sp>
        <p:nvSpPr>
          <p:cNvPr id="677" name="Oval 44"/>
          <p:cNvSpPr/>
          <p:nvPr/>
        </p:nvSpPr>
        <p:spPr>
          <a:xfrm>
            <a:off x="7323358" y="4077072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</a:p>
        </p:txBody>
      </p:sp>
      <p:sp>
        <p:nvSpPr>
          <p:cNvPr id="680" name="TextBox 6"/>
          <p:cNvSpPr txBox="1"/>
          <p:nvPr/>
        </p:nvSpPr>
        <p:spPr>
          <a:xfrm>
            <a:off x="578293" y="3055459"/>
            <a:ext cx="830579" cy="446007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dirty="0" err="1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유저식별</a:t>
            </a:r>
            <a:endParaRPr lang="ko-KR" altLang="en-US" sz="1200" dirty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정보수집</a:t>
            </a:r>
          </a:p>
        </p:txBody>
      </p:sp>
      <p:pic>
        <p:nvPicPr>
          <p:cNvPr id="27" name="그림 26"/>
          <p:cNvPicPr/>
          <p:nvPr/>
        </p:nvPicPr>
        <p:blipFill>
          <a:blip r:embed="rId2"/>
          <a:stretch>
            <a:fillRect/>
          </a:stretch>
        </p:blipFill>
        <p:spPr>
          <a:xfrm>
            <a:off x="1566968" y="2167908"/>
            <a:ext cx="5329859" cy="554483"/>
          </a:xfrm>
          <a:prstGeom prst="rect">
            <a:avLst/>
          </a:prstGeom>
        </p:spPr>
      </p:pic>
      <p:sp>
        <p:nvSpPr>
          <p:cNvPr id="671" name="Oval 44"/>
          <p:cNvSpPr/>
          <p:nvPr/>
        </p:nvSpPr>
        <p:spPr>
          <a:xfrm>
            <a:off x="1417422" y="2086562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  <a:endParaRPr kumimoji="0" lang="ko-KR" altLang="en-US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488" y="2961845"/>
            <a:ext cx="5385340" cy="3059443"/>
          </a:xfrm>
          <a:prstGeom prst="rect">
            <a:avLst/>
          </a:prstGeom>
        </p:spPr>
      </p:pic>
      <p:sp>
        <p:nvSpPr>
          <p:cNvPr id="684" name="AutoShape 12"/>
          <p:cNvSpPr>
            <a:spLocks noChangeArrowheads="1"/>
          </p:cNvSpPr>
          <p:nvPr/>
        </p:nvSpPr>
        <p:spPr>
          <a:xfrm>
            <a:off x="1566967" y="2978085"/>
            <a:ext cx="1369809" cy="378907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FF3F3F"/>
            </a:solidFill>
            <a:prstDash val="sysDash"/>
            <a:miter/>
          </a:ln>
          <a:effectLst>
            <a:outerShdw blurRad="38100" dist="12700" sx="101000" sy="101000" algn="ctr" rotWithShape="0">
              <a:schemeClr val="bg1">
                <a:alpha val="97000"/>
              </a:schemeClr>
            </a:outerShdw>
          </a:effectLst>
        </p:spPr>
        <p:txBody>
          <a:bodyPr wrap="none" lIns="0" tIns="0" rIns="0" bIns="0" anchor="ctr"/>
          <a:lstStyle/>
          <a:p>
            <a:pPr algn="ctr" latinLnBrk="0">
              <a:defRPr/>
            </a:pPr>
            <a:endParaRPr lang="ko-KR" altLang="ko-KR" sz="600">
              <a:solidFill>
                <a:schemeClr val="tx1">
                  <a:lumMod val="50000"/>
                  <a:lumOff val="50000"/>
                </a:schemeClr>
              </a:solidFill>
              <a:latin typeface="Rix고딕 M"/>
              <a:ea typeface="Rix고딕 M"/>
              <a:cs typeface="+mn-cs"/>
            </a:endParaRPr>
          </a:p>
        </p:txBody>
      </p:sp>
      <p:sp>
        <p:nvSpPr>
          <p:cNvPr id="682" name="AutoShape 12"/>
          <p:cNvSpPr>
            <a:spLocks noChangeArrowheads="1"/>
          </p:cNvSpPr>
          <p:nvPr/>
        </p:nvSpPr>
        <p:spPr>
          <a:xfrm>
            <a:off x="1729960" y="4932325"/>
            <a:ext cx="2538964" cy="1102703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FF3F3F"/>
            </a:solidFill>
            <a:prstDash val="sysDash"/>
            <a:miter/>
          </a:ln>
          <a:effectLst>
            <a:outerShdw blurRad="38100" dist="12700" sx="101000" sy="101000" algn="ctr" rotWithShape="0">
              <a:schemeClr val="bg1">
                <a:alpha val="97000"/>
              </a:schemeClr>
            </a:outerShdw>
          </a:effectLst>
        </p:spPr>
        <p:txBody>
          <a:bodyPr wrap="none" lIns="0" tIns="0" rIns="0" bIns="0" anchor="ctr"/>
          <a:lstStyle/>
          <a:p>
            <a:pPr algn="ctr" latinLnBrk="0">
              <a:defRPr/>
            </a:pPr>
            <a:endParaRPr lang="ko-KR" altLang="ko-KR" sz="600">
              <a:solidFill>
                <a:schemeClr val="tx1">
                  <a:lumMod val="50000"/>
                  <a:lumOff val="50000"/>
                </a:schemeClr>
              </a:solidFill>
              <a:latin typeface="Rix고딕 M"/>
              <a:ea typeface="Rix고딕 M"/>
              <a:cs typeface="+mn-cs"/>
            </a:endParaRPr>
          </a:p>
        </p:txBody>
      </p:sp>
      <p:sp>
        <p:nvSpPr>
          <p:cNvPr id="673" name="Oval 44"/>
          <p:cNvSpPr/>
          <p:nvPr/>
        </p:nvSpPr>
        <p:spPr>
          <a:xfrm>
            <a:off x="1346329" y="2887651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</a:p>
        </p:txBody>
      </p:sp>
      <p:sp>
        <p:nvSpPr>
          <p:cNvPr id="685" name="Oval 44"/>
          <p:cNvSpPr/>
          <p:nvPr/>
        </p:nvSpPr>
        <p:spPr>
          <a:xfrm>
            <a:off x="1526951" y="4851157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Rectangle 19"/>
          <p:cNvSpPr>
            <a:spLocks noChangeArrowheads="1"/>
          </p:cNvSpPr>
          <p:nvPr/>
        </p:nvSpPr>
        <p:spPr>
          <a:xfrm>
            <a:off x="488504" y="4017258"/>
            <a:ext cx="6480719" cy="2076037"/>
          </a:xfrm>
          <a:prstGeom prst="rect">
            <a:avLst/>
          </a:prstGeom>
          <a:solidFill>
            <a:srgbClr val="EAEAEA"/>
          </a:solidFill>
          <a:ln w="9525" algn="ctr">
            <a:solidFill>
              <a:srgbClr val="333333"/>
            </a:solidFill>
            <a:miter/>
          </a:ln>
          <a:effectLst/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ko-KR" sz="1200">
              <a:latin typeface="맑은 고딕"/>
              <a:ea typeface="맑은 고딕"/>
              <a:cs typeface="+mn-cs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 smtClean="0"/>
              <a:t>그라파나</a:t>
            </a:r>
            <a:r>
              <a:rPr lang="ko-KR" altLang="en-US" dirty="0" smtClean="0"/>
              <a:t> 설치 및 인터페이스 접속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1733" y="800355"/>
            <a:ext cx="9327858" cy="668837"/>
          </a:xfrm>
        </p:spPr>
        <p:txBody>
          <a:bodyPr/>
          <a:lstStyle/>
          <a:p>
            <a:pPr lvl="0">
              <a:spcBef>
                <a:spcPct val="10000"/>
              </a:spcBef>
              <a:spcAft>
                <a:spcPct val="30000"/>
              </a:spcAft>
              <a:defRPr/>
            </a:pPr>
            <a:r>
              <a:rPr lang="ko-KR" altLang="en-US" dirty="0" smtClean="0"/>
              <a:t>설치파일을 다운로드한 후</a:t>
            </a:r>
            <a:r>
              <a:rPr lang="en-US" altLang="ko-KR" dirty="0" smtClean="0"/>
              <a:t> </a:t>
            </a:r>
            <a:r>
              <a:rPr lang="ko-KR" altLang="ko-KR" dirty="0" smtClean="0"/>
              <a:t>실행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 </a:t>
            </a:r>
            <a:r>
              <a:rPr lang="ko-KR" altLang="en-US" dirty="0" smtClean="0">
                <a:solidFill>
                  <a:schemeClr val="tx1"/>
                </a:solidFill>
              </a:rPr>
              <a:t>설치가 완료되며 </a:t>
            </a:r>
            <a:r>
              <a:rPr lang="ko-KR" altLang="en-US" dirty="0" err="1" smtClean="0">
                <a:solidFill>
                  <a:schemeClr val="tx1"/>
                </a:solidFill>
              </a:rPr>
              <a:t>그라파나</a:t>
            </a:r>
            <a:r>
              <a:rPr lang="ko-KR" altLang="en-US" dirty="0" smtClean="0">
                <a:solidFill>
                  <a:schemeClr val="tx1"/>
                </a:solidFill>
              </a:rPr>
              <a:t> 서버 주소를 통해 접근 가능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2295086" y="1484784"/>
            <a:ext cx="2838821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설치 및 접속 방법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275" name="직사각형 274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r>
              <a:rPr lang="ko-KR" altLang="en-US" sz="1200" b="0" dirty="0" err="1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그라파나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설치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파일을 운영체제에 맞게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다운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sz="105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en-US" altLang="ko-KR" sz="1050" b="0" kern="0" dirty="0">
                <a:solidFill>
                  <a:schemeClr val="tx1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https://</a:t>
            </a:r>
            <a:r>
              <a:rPr lang="en-US" altLang="ko-KR" sz="1050" b="0" kern="0" dirty="0" smtClean="0">
                <a:solidFill>
                  <a:schemeClr val="tx1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grafana.com/grafana/download?platform=windows)</a:t>
            </a: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endParaRPr lang="en-US" altLang="ko-KR" sz="1050" b="0" kern="0" dirty="0" smtClean="0">
              <a:solidFill>
                <a:schemeClr val="tx1"/>
              </a:solidFill>
              <a:latin typeface="맑은 고딕" panose="020B0503020000020004" pitchFamily="50" charset="-127"/>
              <a:cs typeface="굴림" panose="020B0600000101010101" pitchFamily="50" charset="-127"/>
            </a:endParaRP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     </a:t>
            </a: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&lt;your-server-</a:t>
            </a:r>
            <a:r>
              <a:rPr lang="en-US" altLang="ko-KR" sz="1200" b="0" dirty="0" err="1" smtClean="0">
                <a:solidFill>
                  <a:srgbClr val="000000"/>
                </a:solidFill>
                <a:latin typeface="맑은 고딕"/>
                <a:ea typeface="맑은 고딕"/>
              </a:rPr>
              <a:t>ip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&gt;:3000</a:t>
            </a: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접속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, admin/admin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입력</a:t>
            </a:r>
            <a:endParaRPr kumimoji="1" lang="en-US" altLang="ko-KR" sz="12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177800" indent="-177800" latinLnBrk="0">
              <a:lnSpc>
                <a:spcPct val="150000"/>
              </a:lnSpc>
              <a:spcBef>
                <a:spcPct val="30000"/>
              </a:spcBef>
              <a:buFont typeface="Wingdings"/>
              <a:buChar char="§"/>
              <a:defRPr/>
            </a:pPr>
            <a:endParaRPr kumimoji="1" lang="ko-KR" altLang="en-US" sz="12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608" name="Oval 44"/>
          <p:cNvSpPr/>
          <p:nvPr/>
        </p:nvSpPr>
        <p:spPr>
          <a:xfrm>
            <a:off x="7323358" y="1952836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  <a:endParaRPr kumimoji="0" lang="ko-KR" altLang="en-US" sz="900" b="0" i="0" u="none" strike="noStrike" kern="1200" cap="none" spc="0" normalizeH="0" baseline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615" name="직사각형 31"/>
          <p:cNvSpPr/>
          <p:nvPr/>
        </p:nvSpPr>
        <p:spPr>
          <a:xfrm>
            <a:off x="7815081" y="143295"/>
            <a:ext cx="1798819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2.1.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소개 및 설치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620" name="TextBox 619"/>
          <p:cNvSpPr txBox="1"/>
          <p:nvPr/>
        </p:nvSpPr>
        <p:spPr>
          <a:xfrm>
            <a:off x="396567" y="1909821"/>
            <a:ext cx="482199" cy="336192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>
            <a:noAutofit/>
          </a:bodyPr>
          <a:lstStyle/>
          <a:p>
            <a:pPr marL="0" indent="0" latinLnBrk="0">
              <a:spcBef>
                <a:spcPct val="30000"/>
              </a:spcBef>
              <a:buFont typeface="Wingdings"/>
              <a:buNone/>
              <a:defRPr/>
            </a:pPr>
            <a:endParaRPr lang="en-US" altLang="ko-KR" sz="1700" b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59" name="Rectangle 19"/>
          <p:cNvSpPr>
            <a:spLocks noChangeArrowheads="1"/>
          </p:cNvSpPr>
          <p:nvPr/>
        </p:nvSpPr>
        <p:spPr>
          <a:xfrm>
            <a:off x="488504" y="1966917"/>
            <a:ext cx="6480719" cy="1930697"/>
          </a:xfrm>
          <a:prstGeom prst="rect">
            <a:avLst/>
          </a:prstGeom>
          <a:solidFill>
            <a:srgbClr val="EAEAEA"/>
          </a:solidFill>
          <a:ln w="9525" algn="ctr">
            <a:solidFill>
              <a:srgbClr val="333333"/>
            </a:solidFill>
            <a:miter/>
          </a:ln>
          <a:effectLst/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ko-KR" sz="1200">
              <a:latin typeface="맑은 고딕"/>
              <a:ea typeface="맑은 고딕"/>
              <a:cs typeface="+mn-cs"/>
            </a:endParaRPr>
          </a:p>
        </p:txBody>
      </p:sp>
      <p:sp>
        <p:nvSpPr>
          <p:cNvPr id="670" name="TextBox 6"/>
          <p:cNvSpPr txBox="1"/>
          <p:nvPr/>
        </p:nvSpPr>
        <p:spPr>
          <a:xfrm>
            <a:off x="568499" y="2080462"/>
            <a:ext cx="800219" cy="461665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맑은 고딕"/>
                <a:ea typeface="맑은 고딕"/>
              </a:rPr>
              <a:t>실행파일</a:t>
            </a:r>
            <a:endParaRPr lang="en-US" altLang="ko-KR" sz="1200" dirty="0" smtClean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다운로드</a:t>
            </a:r>
            <a:endParaRPr lang="ko-KR" altLang="en-US" sz="1200" dirty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74" name="Oval 44"/>
          <p:cNvSpPr/>
          <p:nvPr/>
        </p:nvSpPr>
        <p:spPr>
          <a:xfrm>
            <a:off x="7328657" y="4066985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</a:p>
        </p:txBody>
      </p:sp>
      <p:sp>
        <p:nvSpPr>
          <p:cNvPr id="680" name="TextBox 6"/>
          <p:cNvSpPr txBox="1"/>
          <p:nvPr/>
        </p:nvSpPr>
        <p:spPr>
          <a:xfrm>
            <a:off x="475364" y="4129350"/>
            <a:ext cx="1008609" cy="461665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인터페이스 </a:t>
            </a:r>
            <a:endParaRPr lang="en-US" altLang="ko-KR" sz="1200" dirty="0" smtClean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접속</a:t>
            </a:r>
            <a:endParaRPr lang="ko-KR" altLang="en-US" sz="1200" dirty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pic>
        <p:nvPicPr>
          <p:cNvPr id="24" name="그림 23"/>
          <p:cNvPicPr/>
          <p:nvPr/>
        </p:nvPicPr>
        <p:blipFill>
          <a:blip r:embed="rId2"/>
          <a:stretch>
            <a:fillRect/>
          </a:stretch>
        </p:blipFill>
        <p:spPr>
          <a:xfrm>
            <a:off x="1481768" y="2024298"/>
            <a:ext cx="5415448" cy="1791562"/>
          </a:xfrm>
          <a:prstGeom prst="rect">
            <a:avLst/>
          </a:prstGeom>
        </p:spPr>
      </p:pic>
      <p:sp>
        <p:nvSpPr>
          <p:cNvPr id="671" name="Oval 44"/>
          <p:cNvSpPr/>
          <p:nvPr/>
        </p:nvSpPr>
        <p:spPr>
          <a:xfrm>
            <a:off x="1381045" y="1966917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  <a:endParaRPr kumimoji="0" lang="ko-KR" altLang="en-US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pic>
        <p:nvPicPr>
          <p:cNvPr id="25" name="그림 24"/>
          <p:cNvPicPr/>
          <p:nvPr/>
        </p:nvPicPr>
        <p:blipFill>
          <a:blip r:embed="rId3"/>
          <a:stretch>
            <a:fillRect/>
          </a:stretch>
        </p:blipFill>
        <p:spPr>
          <a:xfrm>
            <a:off x="1490589" y="4086035"/>
            <a:ext cx="5406627" cy="1935254"/>
          </a:xfrm>
          <a:prstGeom prst="rect">
            <a:avLst/>
          </a:prstGeom>
        </p:spPr>
      </p:pic>
      <p:sp>
        <p:nvSpPr>
          <p:cNvPr id="673" name="Oval 44"/>
          <p:cNvSpPr/>
          <p:nvPr/>
        </p:nvSpPr>
        <p:spPr>
          <a:xfrm>
            <a:off x="2473225" y="4869159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</a:p>
        </p:txBody>
      </p:sp>
      <p:sp>
        <p:nvSpPr>
          <p:cNvPr id="684" name="AutoShape 12"/>
          <p:cNvSpPr>
            <a:spLocks noChangeArrowheads="1"/>
          </p:cNvSpPr>
          <p:nvPr/>
        </p:nvSpPr>
        <p:spPr>
          <a:xfrm>
            <a:off x="2648744" y="4977172"/>
            <a:ext cx="2736304" cy="7920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FF3F3F"/>
            </a:solidFill>
            <a:prstDash val="sysDash"/>
            <a:miter/>
          </a:ln>
          <a:effectLst>
            <a:outerShdw blurRad="38100" dist="12700" sx="101000" sy="101000" algn="ctr" rotWithShape="0">
              <a:schemeClr val="bg1">
                <a:alpha val="97000"/>
              </a:schemeClr>
            </a:outerShdw>
          </a:effectLst>
        </p:spPr>
        <p:txBody>
          <a:bodyPr wrap="none" lIns="0" tIns="0" rIns="0" bIns="0" anchor="ctr"/>
          <a:lstStyle/>
          <a:p>
            <a:pPr algn="ctr" latinLnBrk="0">
              <a:defRPr/>
            </a:pPr>
            <a:endParaRPr lang="ko-KR" altLang="ko-KR" sz="600">
              <a:solidFill>
                <a:schemeClr val="tx1">
                  <a:lumMod val="50000"/>
                  <a:lumOff val="50000"/>
                </a:schemeClr>
              </a:solidFill>
              <a:latin typeface="Rix고딕 M"/>
              <a:ea typeface="Rix고딕 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9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380492" y="1844539"/>
            <a:ext cx="6668008" cy="4356769"/>
          </a:xfrm>
          <a:prstGeom prst="rect">
            <a:avLst/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anchor="ctr"/>
          <a:lstStyle/>
          <a:p>
            <a:pPr algn="ctr" latinLnBrk="0">
              <a:spcBef>
                <a:spcPct val="50000"/>
              </a:spcBef>
              <a:buClr>
                <a:schemeClr val="bg2"/>
              </a:buClr>
              <a:defRPr/>
            </a:pPr>
            <a:endParaRPr kumimoji="1" lang="ko-KR" altLang="en-US" sz="12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 dirty="0" err="1" smtClean="0"/>
              <a:t>그라파나</a:t>
            </a:r>
            <a:r>
              <a:rPr lang="ko-KR" altLang="en-US" dirty="0" smtClean="0"/>
              <a:t> 데이터 소스 추가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1733" y="800355"/>
            <a:ext cx="9327858" cy="668837"/>
          </a:xfrm>
        </p:spPr>
        <p:txBody>
          <a:bodyPr/>
          <a:lstStyle/>
          <a:p>
            <a:pPr lvl="0">
              <a:spcBef>
                <a:spcPct val="10000"/>
              </a:spcBef>
              <a:spcAft>
                <a:spcPct val="30000"/>
              </a:spcAft>
              <a:defRPr/>
            </a:pPr>
            <a:r>
              <a:rPr lang="ko-KR" altLang="en-US" dirty="0" smtClean="0"/>
              <a:t>데이터 소스로 로컬 또는 외부 서버의 </a:t>
            </a:r>
            <a:r>
              <a:rPr lang="en-US" altLang="ko-KR" dirty="0" err="1" smtClean="0"/>
              <a:t>prometheus</a:t>
            </a:r>
            <a:r>
              <a:rPr lang="ko-KR" altLang="en-US" dirty="0" smtClean="0"/>
              <a:t> 설정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2295086" y="1484784"/>
            <a:ext cx="3305986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 dirty="0" smtClean="0">
                <a:solidFill>
                  <a:schemeClr val="tx1"/>
                </a:solidFill>
                <a:latin typeface="맑은 고딕"/>
                <a:ea typeface="맑은 고딕"/>
              </a:rPr>
              <a:t>데이터 소스 설정</a:t>
            </a:r>
            <a:endParaRPr lang="ko-KR" altLang="en-US" sz="1400" u="sng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74" name="직사각형 273"/>
          <p:cNvSpPr/>
          <p:nvPr/>
        </p:nvSpPr>
        <p:spPr>
          <a:xfrm>
            <a:off x="7566385" y="1484784"/>
            <a:ext cx="1656069" cy="3077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 eaLnBrk="0" latinLnBrk="0">
              <a:lnSpc>
                <a:spcPct val="130000"/>
              </a:lnSpc>
              <a:spcBef>
                <a:spcPts val="0"/>
              </a:spcBef>
              <a:buClr>
                <a:schemeClr val="tx2"/>
              </a:buClr>
              <a:buFont typeface="Wingdings"/>
              <a:buNone/>
              <a:defRPr/>
            </a:pPr>
            <a:r>
              <a:rPr lang="ko-KR" altLang="en-US" sz="1400" u="sng">
                <a:solidFill>
                  <a:schemeClr val="tx1"/>
                </a:solidFill>
                <a:latin typeface="맑은 고딕"/>
                <a:ea typeface="맑은 고딕"/>
              </a:rPr>
              <a:t>설명</a:t>
            </a:r>
          </a:p>
        </p:txBody>
      </p:sp>
      <p:sp>
        <p:nvSpPr>
          <p:cNvPr id="275" name="직사각형 274"/>
          <p:cNvSpPr/>
          <p:nvPr/>
        </p:nvSpPr>
        <p:spPr>
          <a:xfrm>
            <a:off x="7246750" y="1844539"/>
            <a:ext cx="2270954" cy="435676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/>
          </a:ln>
          <a:effectLst/>
        </p:spPr>
        <p:txBody>
          <a:bodyPr tIns="108000" anchor="t" anchorCtr="0"/>
          <a:lstStyle/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</a:t>
            </a:r>
            <a:r>
              <a:rPr lang="en-US" altLang="ko-KR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C   </a:t>
            </a:r>
            <a:r>
              <a:rPr lang="en-US" altLang="ko-KR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Configuration </a:t>
            </a:r>
            <a:r>
              <a:rPr lang="en-US" altLang="ko-KR" sz="1200" b="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&gt; Data </a:t>
            </a:r>
            <a:r>
              <a:rPr lang="en-US" altLang="ko-KR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Sources</a:t>
            </a:r>
            <a:r>
              <a:rPr lang="ko-KR" altLang="en-US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로 진입해</a:t>
            </a:r>
            <a:r>
              <a:rPr lang="en-US" altLang="ko-KR" sz="1200" b="0" kern="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en-US" sz="1200" b="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그라파나에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표시할 데이터 소스로 </a:t>
            </a:r>
            <a:r>
              <a:rPr lang="en-US" altLang="ko-KR" sz="1200" b="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prometheus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지정 </a:t>
            </a: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  <a:cs typeface="+mn-cs"/>
              </a:rPr>
              <a:t> 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  <a:cs typeface="+mn-cs"/>
            </a:endParaRP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     Connection URL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로 프로메테우스 디폴트 주소</a:t>
            </a:r>
            <a:endParaRPr lang="en-US" altLang="ko-KR" sz="1200" b="0" dirty="0" smtClean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latinLnBrk="0">
              <a:lnSpc>
                <a:spcPct val="150000"/>
              </a:lnSpc>
              <a:spcBef>
                <a:spcPct val="30000"/>
              </a:spcBef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http</a:t>
            </a: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</a:rPr>
              <a:t>://&lt;Prometheus-IP&gt;:</a:t>
            </a:r>
            <a:r>
              <a:rPr lang="en-US" altLang="ko-KR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9090</a:t>
            </a:r>
            <a:r>
              <a:rPr lang="ko-KR" altLang="en-US" sz="1200" b="0" dirty="0" smtClean="0">
                <a:solidFill>
                  <a:srgbClr val="000000"/>
                </a:solidFill>
                <a:latin typeface="맑은 고딕"/>
                <a:ea typeface="맑은 고딕"/>
              </a:rPr>
              <a:t> 설정</a:t>
            </a:r>
            <a:endParaRPr kumimoji="1" lang="ko-KR" altLang="en-US" sz="12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608" name="Oval 44"/>
          <p:cNvSpPr/>
          <p:nvPr/>
        </p:nvSpPr>
        <p:spPr>
          <a:xfrm>
            <a:off x="7323358" y="1952836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  <a:endParaRPr kumimoji="0" lang="ko-KR" altLang="en-US" sz="900" b="0" i="0" u="none" strike="noStrike" kern="1200" cap="none" spc="0" normalizeH="0" baseline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615" name="직사각형 31"/>
          <p:cNvSpPr/>
          <p:nvPr/>
        </p:nvSpPr>
        <p:spPr>
          <a:xfrm>
            <a:off x="7815081" y="143295"/>
            <a:ext cx="1798819" cy="377623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anchor="ctr"/>
          <a:lstStyle/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prstClr val="black"/>
                </a:solidFill>
                <a:latin typeface="맑은 고딕"/>
                <a:ea typeface="맑은 고딕"/>
              </a:rPr>
              <a:t>Ⅱ</a:t>
            </a: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모니터링 시스템</a:t>
            </a:r>
            <a:endParaRPr kumimoji="1" lang="en-US" altLang="ko-KR" sz="10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r" latinLnBrk="0">
              <a:spcBef>
                <a:spcPts val="0"/>
              </a:spcBef>
              <a:buClr>
                <a:srgbClr val="EEECE1"/>
              </a:buClr>
              <a:defRPr/>
            </a:pPr>
            <a:r>
              <a:rPr kumimoji="1" lang="en-US" altLang="ko-KR" sz="1000" b="0" dirty="0">
                <a:solidFill>
                  <a:schemeClr val="tx1"/>
                </a:solidFill>
                <a:latin typeface="맑은 고딕"/>
                <a:ea typeface="맑은 고딕"/>
              </a:rPr>
              <a:t>2.1.</a:t>
            </a:r>
            <a:r>
              <a:rPr kumimoji="1" lang="ko-KR" altLang="en-US" sz="10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kumimoji="1" lang="ko-KR" altLang="en-US" sz="1000" b="0" dirty="0" smtClean="0">
                <a:solidFill>
                  <a:schemeClr val="tx1"/>
                </a:solidFill>
                <a:latin typeface="맑은 고딕"/>
                <a:ea typeface="맑은 고딕"/>
              </a:rPr>
              <a:t>소개 및 설치</a:t>
            </a:r>
            <a:endParaRPr kumimoji="1" lang="ko-KR" altLang="en-US" sz="10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620" name="TextBox 619"/>
          <p:cNvSpPr txBox="1"/>
          <p:nvPr/>
        </p:nvSpPr>
        <p:spPr>
          <a:xfrm>
            <a:off x="396567" y="1909821"/>
            <a:ext cx="482199" cy="336192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>
            <a:noAutofit/>
          </a:bodyPr>
          <a:lstStyle/>
          <a:p>
            <a:pPr marL="0" indent="0" latinLnBrk="0">
              <a:spcBef>
                <a:spcPct val="30000"/>
              </a:spcBef>
              <a:buFont typeface="Wingdings"/>
              <a:buNone/>
              <a:defRPr/>
            </a:pPr>
            <a:endParaRPr lang="en-US" altLang="ko-KR" sz="1700" b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sp>
        <p:nvSpPr>
          <p:cNvPr id="659" name="Rectangle 19"/>
          <p:cNvSpPr>
            <a:spLocks noChangeArrowheads="1"/>
          </p:cNvSpPr>
          <p:nvPr/>
        </p:nvSpPr>
        <p:spPr>
          <a:xfrm>
            <a:off x="488504" y="1966917"/>
            <a:ext cx="6480719" cy="4162383"/>
          </a:xfrm>
          <a:prstGeom prst="rect">
            <a:avLst/>
          </a:prstGeom>
          <a:solidFill>
            <a:srgbClr val="EAEAEA"/>
          </a:solidFill>
          <a:ln w="9525" algn="ctr">
            <a:solidFill>
              <a:srgbClr val="333333"/>
            </a:solidFill>
            <a:miter/>
          </a:ln>
          <a:effectLst/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endParaRPr lang="en-US" altLang="ko-KR" sz="1200">
              <a:latin typeface="맑은 고딕"/>
              <a:ea typeface="맑은 고딕"/>
              <a:cs typeface="+mn-cs"/>
            </a:endParaRPr>
          </a:p>
        </p:txBody>
      </p:sp>
      <p:sp>
        <p:nvSpPr>
          <p:cNvPr id="670" name="TextBox 6"/>
          <p:cNvSpPr txBox="1"/>
          <p:nvPr/>
        </p:nvSpPr>
        <p:spPr>
          <a:xfrm>
            <a:off x="568499" y="2080462"/>
            <a:ext cx="800219" cy="461665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맑은 고딕"/>
                <a:ea typeface="맑은 고딕"/>
              </a:rPr>
              <a:t>실행파일</a:t>
            </a:r>
            <a:endParaRPr lang="en-US" altLang="ko-KR" sz="1200" dirty="0" smtClean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맑은 고딕"/>
                <a:ea typeface="맑은 고딕"/>
                <a:cs typeface="+mn-cs"/>
              </a:rPr>
              <a:t>다운로드</a:t>
            </a:r>
            <a:endParaRPr lang="ko-KR" altLang="en-US" sz="1200" dirty="0">
              <a:solidFill>
                <a:schemeClr val="tx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74" name="Oval 44"/>
          <p:cNvSpPr/>
          <p:nvPr/>
        </p:nvSpPr>
        <p:spPr>
          <a:xfrm>
            <a:off x="7324651" y="3465529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</a:p>
        </p:txBody>
      </p:sp>
      <p:pic>
        <p:nvPicPr>
          <p:cNvPr id="21" name="그림 20"/>
          <p:cNvPicPr/>
          <p:nvPr/>
        </p:nvPicPr>
        <p:blipFill>
          <a:blip r:embed="rId2"/>
          <a:stretch>
            <a:fillRect/>
          </a:stretch>
        </p:blipFill>
        <p:spPr>
          <a:xfrm>
            <a:off x="1531069" y="2024845"/>
            <a:ext cx="5366147" cy="4032448"/>
          </a:xfrm>
          <a:prstGeom prst="rect">
            <a:avLst/>
          </a:prstGeom>
        </p:spPr>
      </p:pic>
      <p:sp>
        <p:nvSpPr>
          <p:cNvPr id="671" name="Oval 44"/>
          <p:cNvSpPr/>
          <p:nvPr/>
        </p:nvSpPr>
        <p:spPr>
          <a:xfrm>
            <a:off x="1387053" y="3230978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1</a:t>
            </a:r>
            <a:endParaRPr kumimoji="0" lang="ko-KR" altLang="en-US" sz="900" b="0" i="0" u="none" strike="noStrike" kern="1200" cap="none" spc="0" normalizeH="0" baseline="0" dirty="0">
              <a:solidFill>
                <a:srgbClr val="FFFFFF"/>
              </a:solidFill>
              <a:latin typeface="KoPubWorld돋움체 Light"/>
              <a:ea typeface="KoPubWorld돋움체 Light"/>
              <a:cs typeface="KoPubWorld돋움체 Light"/>
            </a:endParaRPr>
          </a:p>
        </p:txBody>
      </p:sp>
      <p:sp>
        <p:nvSpPr>
          <p:cNvPr id="27" name="Oval 44"/>
          <p:cNvSpPr/>
          <p:nvPr/>
        </p:nvSpPr>
        <p:spPr>
          <a:xfrm>
            <a:off x="1451792" y="4869160"/>
            <a:ext cx="243027" cy="257173"/>
          </a:xfrm>
          <a:prstGeom prst="ellipse">
            <a:avLst/>
          </a:prstGeom>
          <a:solidFill>
            <a:schemeClr val="accent2">
              <a:alpha val="100000"/>
            </a:scheme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900" b="0" i="0" u="none" strike="noStrike" kern="1200" cap="none" spc="0" normalizeH="0" baseline="0" dirty="0">
                <a:solidFill>
                  <a:srgbClr val="FFFFFF"/>
                </a:solidFill>
                <a:latin typeface="KoPubWorld돋움체 Light"/>
                <a:ea typeface="KoPubWorld돋움체 Light"/>
                <a:cs typeface="KoPubWorld돋움체 Light"/>
              </a:rPr>
              <a:t>2</a:t>
            </a:r>
          </a:p>
        </p:txBody>
      </p:sp>
      <p:sp>
        <p:nvSpPr>
          <p:cNvPr id="29" name="AutoShape 12"/>
          <p:cNvSpPr>
            <a:spLocks noChangeArrowheads="1"/>
          </p:cNvSpPr>
          <p:nvPr/>
        </p:nvSpPr>
        <p:spPr>
          <a:xfrm>
            <a:off x="1580574" y="3359565"/>
            <a:ext cx="3120397" cy="363137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FF3F3F"/>
            </a:solidFill>
            <a:prstDash val="sysDash"/>
            <a:miter/>
          </a:ln>
          <a:effectLst>
            <a:outerShdw blurRad="38100" dist="12700" sx="101000" sy="101000" algn="ctr" rotWithShape="0">
              <a:schemeClr val="bg1">
                <a:alpha val="97000"/>
              </a:schemeClr>
            </a:outerShdw>
          </a:effectLst>
        </p:spPr>
        <p:txBody>
          <a:bodyPr wrap="none" lIns="0" tIns="0" rIns="0" bIns="0" anchor="ctr"/>
          <a:lstStyle/>
          <a:p>
            <a:pPr algn="ctr" latinLnBrk="0">
              <a:defRPr/>
            </a:pPr>
            <a:endParaRPr lang="ko-KR" altLang="ko-KR" sz="600">
              <a:solidFill>
                <a:schemeClr val="tx1">
                  <a:lumMod val="50000"/>
                  <a:lumOff val="50000"/>
                </a:schemeClr>
              </a:solidFill>
              <a:latin typeface="Rix고딕 M"/>
              <a:ea typeface="Rix고딕 M"/>
              <a:cs typeface="+mn-cs"/>
            </a:endParaRPr>
          </a:p>
        </p:txBody>
      </p:sp>
      <p:sp>
        <p:nvSpPr>
          <p:cNvPr id="30" name="AutoShape 12"/>
          <p:cNvSpPr>
            <a:spLocks noChangeArrowheads="1"/>
          </p:cNvSpPr>
          <p:nvPr/>
        </p:nvSpPr>
        <p:spPr>
          <a:xfrm>
            <a:off x="1573544" y="5103711"/>
            <a:ext cx="3019415" cy="593541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FF3F3F"/>
            </a:solidFill>
            <a:prstDash val="sysDash"/>
            <a:miter/>
          </a:ln>
          <a:effectLst>
            <a:outerShdw blurRad="38100" dist="12700" sx="101000" sy="101000" algn="ctr" rotWithShape="0">
              <a:schemeClr val="bg1">
                <a:alpha val="97000"/>
              </a:schemeClr>
            </a:outerShdw>
          </a:effectLst>
        </p:spPr>
        <p:txBody>
          <a:bodyPr wrap="none" lIns="0" tIns="0" rIns="0" bIns="0" anchor="ctr"/>
          <a:lstStyle/>
          <a:p>
            <a:pPr algn="ctr" latinLnBrk="0">
              <a:defRPr/>
            </a:pPr>
            <a:endParaRPr lang="ko-KR" altLang="ko-KR" sz="600">
              <a:solidFill>
                <a:schemeClr val="tx1">
                  <a:lumMod val="50000"/>
                  <a:lumOff val="50000"/>
                </a:schemeClr>
              </a:solidFill>
              <a:latin typeface="Rix고딕 M"/>
              <a:ea typeface="Rix고딕 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976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삼정KPMG_기본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db2004192l">
      <a:majorFont>
        <a:latin typeface="Optima"/>
        <a:ea typeface="가는각진제목체"/>
        <a:cs typeface=""/>
      </a:majorFont>
      <a:minorFont>
        <a:latin typeface="Optima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1750">
          <a:solidFill>
            <a:schemeClr val="bg1">
              <a:lumMod val="85000"/>
            </a:schemeClr>
          </a:solidFill>
          <a:round/>
        </a:ln>
      </a:spPr>
      <a:bodyPr lIns="35999" tIns="35999" rIns="35999" bIns="35999" anchor="ctr" anchorCtr="0"/>
      <a:lstStyle>
        <a:defPPr algn="ctr">
          <a:spcBef>
            <a:spcPts val="300"/>
          </a:spcBef>
          <a:defRPr sz="1000" b="0" spc="-100" smtClean="0">
            <a:solidFill>
              <a:prstClr val="black"/>
            </a:solidFill>
            <a:latin typeface="맑은 고딕"/>
            <a:ea typeface="맑은 고딕"/>
          </a:defRPr>
        </a:defPPr>
      </a:lstStyle>
    </a:spDef>
    <a:lnDef>
      <a:spPr>
        <a:solidFill>
          <a:schemeClr val="accent1"/>
        </a:solidFill>
        <a:ln w="6350" cap="flat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w="sm" len="sm"/>
          <a:tailEnd w="med" len="med"/>
        </a:ln>
        <a:effectLst/>
      </a:spPr>
      <a:bodyPr/>
      <a:lstStyle/>
    </a:lnDef>
    <a:txDef>
      <a:spPr>
        <a:noFill/>
        <a:ln w="9525" algn="ctr">
          <a:noFill/>
          <a:miter/>
        </a:ln>
        <a:effectLst/>
      </a:spPr>
      <a:bodyPr wrap="square" rtlCol="0">
        <a:noAutofit/>
      </a:bodyPr>
      <a:lstStyle>
        <a:defPPr marL="90488" indent="-90488" latinLnBrk="0">
          <a:spcBef>
            <a:spcPct val="30000"/>
          </a:spcBef>
          <a:buFont typeface="Wingdings"/>
          <a:buChar char="§"/>
          <a:defRPr sz="1200" b="0" dirty="0" err="1" smtClean="0">
            <a:solidFill>
              <a:srgbClr val="000000"/>
            </a:solidFill>
            <a:latin typeface="맑은 고딕"/>
            <a:ea typeface="맑은 고딕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목차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3722</TotalTime>
  <Words>2365</Words>
  <Application>Microsoft Office PowerPoint</Application>
  <PresentationFormat>A4 용지(210x297mm)</PresentationFormat>
  <Paragraphs>540</Paragraphs>
  <Slides>39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39</vt:i4>
      </vt:variant>
    </vt:vector>
  </HeadingPairs>
  <TitlesOfParts>
    <vt:vector size="53" baseType="lpstr">
      <vt:lpstr>KoPubWorld돋움체 Light</vt:lpstr>
      <vt:lpstr>KPMG Light</vt:lpstr>
      <vt:lpstr>Monotype Sorts</vt:lpstr>
      <vt:lpstr>Optima</vt:lpstr>
      <vt:lpstr>Rix고딕 M</vt:lpstr>
      <vt:lpstr>가는각진제목체</vt:lpstr>
      <vt:lpstr>굴림</vt:lpstr>
      <vt:lpstr>맑은 고딕</vt:lpstr>
      <vt:lpstr>Arial</vt:lpstr>
      <vt:lpstr>Times New Roman</vt:lpstr>
      <vt:lpstr>Wingdings</vt:lpstr>
      <vt:lpstr>삼정KPMG_기본</vt:lpstr>
      <vt:lpstr>목차1</vt:lpstr>
      <vt:lpstr>디자인 사용자 지정</vt:lpstr>
      <vt:lpstr>PowerPoint 프레젠테이션</vt:lpstr>
      <vt:lpstr>PowerPoint 프레젠테이션</vt:lpstr>
      <vt:lpstr>솔루션 검토 시 고려 사항</vt:lpstr>
      <vt:lpstr>Spider 통합 어플리케이션 모니터링(APM) 시스템 전체 구성도</vt:lpstr>
      <vt:lpstr>PowerPoint 프레젠테이션</vt:lpstr>
      <vt:lpstr>마이크로 서비스 운영의 애로사항과 실시간 모니터링 제시</vt:lpstr>
      <vt:lpstr>프로메테우스 설치 및 설정</vt:lpstr>
      <vt:lpstr>그라파나 설치 및 인터페이스 접속</vt:lpstr>
      <vt:lpstr>그라파나 데이터 소스 추가</vt:lpstr>
      <vt:lpstr>그라파나 기존 대시보드 import</vt:lpstr>
      <vt:lpstr>그라파나 이상현상 알람 설정</vt:lpstr>
      <vt:lpstr>그라파나 이상현상 알람 설정</vt:lpstr>
      <vt:lpstr>그라파나 이상현상 알람 설정</vt:lpstr>
      <vt:lpstr>PowerPoint 프레젠테이션</vt:lpstr>
      <vt:lpstr>어플리케이션 실행 시간</vt:lpstr>
      <vt:lpstr>어플리케이션 시작 시간</vt:lpstr>
      <vt:lpstr>어플리케이션 Heap 사용량</vt:lpstr>
      <vt:lpstr>어플리케이션 Non-Heap 사용량</vt:lpstr>
      <vt:lpstr>게이트웨이 초당 요청 수</vt:lpstr>
      <vt:lpstr>게이트웨이 누적 성공 요청 수</vt:lpstr>
      <vt:lpstr>게이트웨이 누적 실패 요청 수</vt:lpstr>
      <vt:lpstr>어플리케이션 별 평균 요청 시간</vt:lpstr>
      <vt:lpstr>어플리케이션 별 slow 요청 여부</vt:lpstr>
      <vt:lpstr>어플리케이션 별 1초당 처리 요청 수</vt:lpstr>
      <vt:lpstr>어플리케이션 별 1초당 실패 요청 수</vt:lpstr>
      <vt:lpstr>어플리케이션 별 서버 정상 운영 지속 시간</vt:lpstr>
      <vt:lpstr>어플리케이션 별 JVM 사용, 할당, 최대 Heap 메모리</vt:lpstr>
      <vt:lpstr>어플리케이션 별 JVM 사용, 할당, 최대 Non-Heap 메모리</vt:lpstr>
      <vt:lpstr>어플리케이션 별 JVM 사용, 할당, 최대 전체 메모리</vt:lpstr>
      <vt:lpstr>어플리케이션 별 프로세스 CPU 점유율, 시스템 CPU 점유율</vt:lpstr>
      <vt:lpstr>어플리케이션 별 종류별 스레드</vt:lpstr>
      <vt:lpstr>어플리케이션 별 스레드 상태</vt:lpstr>
      <vt:lpstr>어플리케이션 별 로그 이벤트</vt:lpstr>
      <vt:lpstr>페이지 응답 소요 시간</vt:lpstr>
      <vt:lpstr>쿼리 실행 소요 시간</vt:lpstr>
      <vt:lpstr>SLOW 로그 테이블</vt:lpstr>
      <vt:lpstr>ERROR 로그 테이블</vt:lpstr>
      <vt:lpstr>전체 로그 테이블</vt:lpstr>
      <vt:lpstr>PowerPoint 프레젠테이션</vt:lpstr>
    </vt:vector>
  </TitlesOfParts>
  <Manager/>
  <Company>KPMG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 B&amp;S 컨설팅</dc:title>
  <dc:creator>Park, Hyung Man [KR]</dc:creator>
  <cp:lastModifiedBy>장세윤</cp:lastModifiedBy>
  <cp:revision>3809</cp:revision>
  <dcterms:created xsi:type="dcterms:W3CDTF">2008-04-01T02:37:23Z</dcterms:created>
  <dcterms:modified xsi:type="dcterms:W3CDTF">2025-02-07T05:53:44Z</dcterms:modified>
  <cp:version/>
</cp:coreProperties>
</file>